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57" r:id="rId3"/>
    <p:sldId id="258" r:id="rId4"/>
    <p:sldId id="261" r:id="rId5"/>
    <p:sldId id="260" r:id="rId6"/>
    <p:sldId id="262" r:id="rId7"/>
    <p:sldId id="263" r:id="rId8"/>
    <p:sldId id="264" r:id="rId9"/>
    <p:sldId id="265" r:id="rId10"/>
    <p:sldId id="270" r:id="rId11"/>
    <p:sldId id="266" r:id="rId12"/>
    <p:sldId id="267" r:id="rId13"/>
    <p:sldId id="269" r:id="rId14"/>
    <p:sldId id="277" r:id="rId15"/>
    <p:sldId id="278" r:id="rId16"/>
    <p:sldId id="279" r:id="rId17"/>
    <p:sldId id="271" r:id="rId18"/>
    <p:sldId id="272" r:id="rId19"/>
    <p:sldId id="275" r:id="rId20"/>
    <p:sldId id="276" r:id="rId21"/>
    <p:sldId id="280" r:id="rId22"/>
    <p:sldId id="281" r:id="rId23"/>
    <p:sldId id="282" r:id="rId24"/>
    <p:sldId id="283" r:id="rId25"/>
    <p:sldId id="284" r:id="rId26"/>
    <p:sldId id="28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ge 1 – Japansk multiplikation" id="{90BAF2CD-528C-4E3B-9F19-8CAF9F0BB24D}">
          <p14:sldIdLst>
            <p14:sldId id="256"/>
            <p14:sldId id="257"/>
            <p14:sldId id="258"/>
            <p14:sldId id="261"/>
          </p14:sldIdLst>
        </p14:section>
        <p14:section name="Matematik i Japan – Neriage og Hanrei" id="{E04377F6-6E2D-4191-A10D-5EA810CE5D08}">
          <p14:sldIdLst>
            <p14:sldId id="260"/>
            <p14:sldId id="262"/>
            <p14:sldId id="263"/>
            <p14:sldId id="264"/>
            <p14:sldId id="265"/>
            <p14:sldId id="270"/>
          </p14:sldIdLst>
        </p14:section>
        <p14:section name="Genkald – japansk multiplikation" id="{35C2A858-BE3D-4D88-B564-D9791185FD36}">
          <p14:sldIdLst>
            <p14:sldId id="266"/>
            <p14:sldId id="267"/>
            <p14:sldId id="269"/>
          </p14:sldIdLst>
        </p14:section>
        <p14:section name="Uge 3 – Rejseprojekt i Excel" id="{326F223E-8450-46B4-B1D4-AE8035FC3F27}">
          <p14:sldIdLst>
            <p14:sldId id="277"/>
            <p14:sldId id="278"/>
            <p14:sldId id="279"/>
          </p14:sldIdLst>
        </p14:section>
        <p14:section name="Uge 4 – Hatsumondai og Matome" id="{A5097947-86FF-4E7F-A0B9-71581DFBBE75}">
          <p14:sldIdLst>
            <p14:sldId id="271"/>
            <p14:sldId id="272"/>
            <p14:sldId id="275"/>
            <p14:sldId id="276"/>
          </p14:sldIdLst>
        </p14:section>
        <p14:section name="Uge 4 – Byg jeres budget" id="{6E7F4764-E5B5-4F7F-B423-0D7D6B62B137}">
          <p14:sldIdLst>
            <p14:sldId id="280"/>
            <p14:sldId id="281"/>
            <p14:sldId id="282"/>
          </p14:sldIdLst>
        </p14:section>
        <p14:section name="Uge 5 – Færdiggør turen" id="{EF609307-D11B-4CF2-868F-8E535AAC858D}">
          <p14:sldIdLst>
            <p14:sldId id="283"/>
            <p14:sldId id="284"/>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5321BC-E4DC-4BB7-97B0-7107C6E36973}" v="13" dt="2026-10-22T12:42:40.7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7179" autoAdjust="0"/>
  </p:normalViewPr>
  <p:slideViewPr>
    <p:cSldViewPr snapToGrid="0">
      <p:cViewPr varScale="1">
        <p:scale>
          <a:sx n="52" d="100"/>
          <a:sy n="52" d="100"/>
        </p:scale>
        <p:origin x="116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as James von Humboldt-Scotland" userId="1aff3f13-649b-4c50-ada4-0d69499f6d76" providerId="ADAL" clId="{C17C4778-4308-4467-B9D5-1C5B0BE63DE6}"/>
    <pc:docChg chg="undo custSel addSld delSld modSld">
      <pc:chgData name="Nicholas James von Humboldt-Scotland" userId="1aff3f13-649b-4c50-ada4-0d69499f6d76" providerId="ADAL" clId="{C17C4778-4308-4467-B9D5-1C5B0BE63DE6}" dt="2026-10-22T12:42:40.701" v="1120"/>
      <pc:docMkLst>
        <pc:docMk/>
      </pc:docMkLst>
      <pc:sldChg chg="addSp delSp modSp mod modTransition setBg modClrScheme modAnim chgLayout">
        <pc:chgData name="Nicholas James von Humboldt-Scotland" userId="1aff3f13-649b-4c50-ada4-0d69499f6d76" providerId="ADAL" clId="{C17C4778-4308-4467-B9D5-1C5B0BE63DE6}" dt="2026-10-22T12:42:40.701" v="1120"/>
        <pc:sldMkLst>
          <pc:docMk/>
          <pc:sldMk cId="3275312254" sldId="256"/>
        </pc:sldMkLst>
        <pc:spChg chg="del">
          <ac:chgData name="Nicholas James von Humboldt-Scotland" userId="1aff3f13-649b-4c50-ada4-0d69499f6d76" providerId="ADAL" clId="{C17C4778-4308-4467-B9D5-1C5B0BE63DE6}" dt="2026-10-22T12:37:54.958" v="1005" actId="26606"/>
          <ac:spMkLst>
            <pc:docMk/>
            <pc:sldMk cId="3275312254" sldId="256"/>
            <ac:spMk id="3" creationId="{6A2B139F-E421-5D7A-B702-C585B6BE9FB4}"/>
          </ac:spMkLst>
        </pc:spChg>
        <pc:spChg chg="add del mod">
          <ac:chgData name="Nicholas James von Humboldt-Scotland" userId="1aff3f13-649b-4c50-ada4-0d69499f6d76" providerId="ADAL" clId="{C17C4778-4308-4467-B9D5-1C5B0BE63DE6}" dt="2026-10-22T12:39:36.962" v="1050"/>
          <ac:spMkLst>
            <pc:docMk/>
            <pc:sldMk cId="3275312254" sldId="256"/>
            <ac:spMk id="5" creationId="{DBAC2F55-C727-870A-DAD4-28AB6F167BCB}"/>
          </ac:spMkLst>
        </pc:spChg>
        <pc:spChg chg="add del mod">
          <ac:chgData name="Nicholas James von Humboldt-Scotland" userId="1aff3f13-649b-4c50-ada4-0d69499f6d76" providerId="ADAL" clId="{C17C4778-4308-4467-B9D5-1C5B0BE63DE6}" dt="2026-10-22T12:39:36.962" v="1050"/>
          <ac:spMkLst>
            <pc:docMk/>
            <pc:sldMk cId="3275312254" sldId="256"/>
            <ac:spMk id="6" creationId="{C125B7CB-3559-B8B9-3405-2D2E2641A704}"/>
          </ac:spMkLst>
        </pc:spChg>
        <pc:spChg chg="del">
          <ac:chgData name="Nicholas James von Humboldt-Scotland" userId="1aff3f13-649b-4c50-ada4-0d69499f6d76" providerId="ADAL" clId="{C17C4778-4308-4467-B9D5-1C5B0BE63DE6}" dt="2026-10-22T12:36:59.556" v="1000" actId="478"/>
          <ac:spMkLst>
            <pc:docMk/>
            <pc:sldMk cId="3275312254" sldId="256"/>
            <ac:spMk id="9" creationId="{00000000-0000-0000-0000-000000000000}"/>
          </ac:spMkLst>
        </pc:spChg>
        <pc:spChg chg="mod">
          <ac:chgData name="Nicholas James von Humboldt-Scotland" userId="1aff3f13-649b-4c50-ada4-0d69499f6d76" providerId="ADAL" clId="{C17C4778-4308-4467-B9D5-1C5B0BE63DE6}" dt="2026-10-22T12:39:41.430" v="1051" actId="207"/>
          <ac:spMkLst>
            <pc:docMk/>
            <pc:sldMk cId="3275312254" sldId="256"/>
            <ac:spMk id="10" creationId="{777D40D3-8DC1-4EDA-5722-E51F37F22570}"/>
          </ac:spMkLst>
        </pc:spChg>
        <pc:spChg chg="add mod">
          <ac:chgData name="Nicholas James von Humboldt-Scotland" userId="1aff3f13-649b-4c50-ada4-0d69499f6d76" providerId="ADAL" clId="{C17C4778-4308-4467-B9D5-1C5B0BE63DE6}" dt="2026-10-22T12:41:59.740" v="1110" actId="20577"/>
          <ac:spMkLst>
            <pc:docMk/>
            <pc:sldMk cId="3275312254" sldId="256"/>
            <ac:spMk id="12" creationId="{F2255DFB-D10C-67FF-B968-E55995223EF5}"/>
          </ac:spMkLst>
        </pc:spChg>
        <pc:picChg chg="add mod">
          <ac:chgData name="Nicholas James von Humboldt-Scotland" userId="1aff3f13-649b-4c50-ada4-0d69499f6d76" providerId="ADAL" clId="{C17C4778-4308-4467-B9D5-1C5B0BE63DE6}" dt="2026-10-22T12:37:54.958" v="1005" actId="26606"/>
          <ac:picMkLst>
            <pc:docMk/>
            <pc:sldMk cId="3275312254" sldId="256"/>
            <ac:picMk id="4" creationId="{419C1B30-145F-883C-92DA-95C716EAFEE0}"/>
          </ac:picMkLst>
        </pc:picChg>
        <pc:picChg chg="add del mod">
          <ac:chgData name="Nicholas James von Humboldt-Scotland" userId="1aff3f13-649b-4c50-ada4-0d69499f6d76" providerId="ADAL" clId="{C17C4778-4308-4467-B9D5-1C5B0BE63DE6}" dt="2026-10-22T12:37:05.890" v="1002" actId="478"/>
          <ac:picMkLst>
            <pc:docMk/>
            <pc:sldMk cId="3275312254" sldId="256"/>
            <ac:picMk id="7" creationId="{D42D69AD-C38C-8B80-EA4C-AF183528F2C6}"/>
          </ac:picMkLst>
        </pc:picChg>
        <pc:picChg chg="del">
          <ac:chgData name="Nicholas James von Humboldt-Scotland" userId="1aff3f13-649b-4c50-ada4-0d69499f6d76" providerId="ADAL" clId="{C17C4778-4308-4467-B9D5-1C5B0BE63DE6}" dt="2026-10-22T12:37:00.900" v="1001" actId="478"/>
          <ac:picMkLst>
            <pc:docMk/>
            <pc:sldMk cId="3275312254" sldId="256"/>
            <ac:picMk id="8" creationId="{00000000-0000-0000-0000-000000000000}"/>
          </ac:picMkLst>
        </pc:picChg>
      </pc:sldChg>
      <pc:sldChg chg="modSp mod">
        <pc:chgData name="Nicholas James von Humboldt-Scotland" userId="1aff3f13-649b-4c50-ada4-0d69499f6d76" providerId="ADAL" clId="{C17C4778-4308-4467-B9D5-1C5B0BE63DE6}" dt="2026-10-22T12:37:50.984" v="1004" actId="27636"/>
        <pc:sldMkLst>
          <pc:docMk/>
          <pc:sldMk cId="182367801" sldId="265"/>
        </pc:sldMkLst>
        <pc:spChg chg="mod">
          <ac:chgData name="Nicholas James von Humboldt-Scotland" userId="1aff3f13-649b-4c50-ada4-0d69499f6d76" providerId="ADAL" clId="{C17C4778-4308-4467-B9D5-1C5B0BE63DE6}" dt="2026-10-22T12:37:50.984" v="1004" actId="27636"/>
          <ac:spMkLst>
            <pc:docMk/>
            <pc:sldMk cId="182367801" sldId="265"/>
            <ac:spMk id="4" creationId="{2A3A2E86-A0A1-8DEE-8F1B-061F2C9C7F1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44CB6B-9344-4EB3-A1C6-76B0D0BB3236}" type="datetimeFigureOut">
              <a:rPr lang="da-DK" smtClean="0"/>
              <a:t>22-10-2026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9BFC8C-6165-46F2-A7DE-F13278EF8E37}" type="slidenum">
              <a:rPr lang="da-DK" smtClean="0"/>
              <a:t>‹nr.›</a:t>
            </a:fld>
            <a:endParaRPr lang="da-DK"/>
          </a:p>
        </p:txBody>
      </p:sp>
    </p:spTree>
    <p:extLst>
      <p:ext uri="{BB962C8B-B14F-4D97-AF65-F5344CB8AC3E}">
        <p14:creationId xmlns:p14="http://schemas.microsoft.com/office/powerpoint/2010/main" val="285074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Pladsholder til noter 2"/>
              <p:cNvSpPr>
                <a:spLocks noGrp="1"/>
              </p:cNvSpPr>
              <p:nvPr>
                <p:ph type="body" idx="1"/>
              </p:nvPr>
            </p:nvSpPr>
            <p:spPr/>
            <p:txBody>
              <a:bodyPr/>
              <a:lstStyle/>
              <a:p>
                <a:r>
                  <a:rPr lang="da-DK" sz="1200" kern="1200" dirty="0">
                    <a:solidFill>
                      <a:schemeClr val="tx1"/>
                    </a:solidFill>
                    <a:effectLst/>
                    <a:latin typeface="+mn-lt"/>
                    <a:ea typeface="+mn-ea"/>
                    <a:cs typeface="+mn-cs"/>
                  </a:rPr>
                  <a:t>Svaret på spørgsmålet er:</a:t>
                </a:r>
              </a:p>
              <a:p>
                <a:pPr lvl="0"/>
                <a:r>
                  <a:rPr lang="da-DK" sz="1200" b="1" kern="1200" dirty="0">
                    <a:solidFill>
                      <a:schemeClr val="tx1"/>
                    </a:solidFill>
                    <a:effectLst/>
                    <a:latin typeface="+mn-lt"/>
                    <a:ea typeface="+mn-ea"/>
                    <a:cs typeface="+mn-cs"/>
                  </a:rPr>
                  <a:t>Det samlede beløb</a:t>
                </a:r>
                <a:r>
                  <a:rPr lang="da-DK" sz="1200" kern="1200" dirty="0">
                    <a:solidFill>
                      <a:schemeClr val="tx1"/>
                    </a:solidFill>
                    <a:effectLst/>
                    <a:latin typeface="+mn-lt"/>
                    <a:ea typeface="+mn-ea"/>
                    <a:cs typeface="+mn-cs"/>
                  </a:rPr>
                  <a:t> er fuldstændig det samme (</a:t>
                </a:r>
                <a:r>
                  <a:rPr lang="da-DK" sz="1200" b="1" kern="1200" dirty="0">
                    <a:solidFill>
                      <a:schemeClr val="tx1"/>
                    </a:solidFill>
                    <a:effectLst/>
                    <a:latin typeface="+mn-lt"/>
                    <a:ea typeface="+mn-ea"/>
                    <a:cs typeface="+mn-cs"/>
                  </a:rPr>
                  <a:t>100 kr.</a:t>
                </a:r>
                <a:r>
                  <a:rPr lang="da-DK" sz="1200" kern="1200" dirty="0">
                    <a:solidFill>
                      <a:schemeClr val="tx1"/>
                    </a:solidFill>
                    <a:effectLst/>
                    <a:latin typeface="+mn-lt"/>
                    <a:ea typeface="+mn-ea"/>
                    <a:cs typeface="+mn-cs"/>
                  </a:rPr>
                  <a:t>), fordi 10 kr. har præcis samme værdi som </a:t>
                </a:r>
                <a14:m>
                  <m:oMath xmlns:m="http://schemas.openxmlformats.org/officeDocument/2006/math">
                    <m:r>
                      <a:rPr lang="da-DK" sz="1200" kern="1200" smtClean="0">
                        <a:solidFill>
                          <a:schemeClr val="tx1"/>
                        </a:solidFill>
                        <a:latin typeface="Cambria Math" panose="02040503050406030204" pitchFamily="18" charset="0"/>
                        <a:ea typeface="+mn-ea"/>
                        <a:cs typeface="+mn-cs"/>
                      </a:rPr>
                      <m:t>5</m:t>
                    </m:r>
                    <m:r>
                      <a:rPr lang="da-DK" sz="1200" i="0" kern="1200">
                        <a:solidFill>
                          <a:schemeClr val="tx1"/>
                        </a:solidFill>
                        <a:latin typeface="Cambria Math" panose="02040503050406030204" pitchFamily="18" charset="0"/>
                        <a:ea typeface="+mn-ea"/>
                        <a:cs typeface="+mn-cs"/>
                      </a:rPr>
                      <m:t>+5</m:t>
                    </m:r>
                    <m:r>
                      <m:rPr>
                        <m:nor/>
                      </m:rPr>
                      <a:rPr lang="da-DK" sz="1200" i="0" kern="1200">
                        <a:solidFill>
                          <a:schemeClr val="tx1"/>
                        </a:solidFill>
                        <a:latin typeface="+mn-lt"/>
                        <a:ea typeface="+mn-ea"/>
                        <a:cs typeface="+mn-cs"/>
                      </a:rPr>
                      <m:t> kr.</m:t>
                    </m:r>
                  </m:oMath>
                </a14:m>
                <a:endParaRPr lang="da-DK" sz="1200" kern="1200" dirty="0">
                  <a:solidFill>
                    <a:schemeClr val="tx1"/>
                  </a:solidFill>
                  <a:effectLst/>
                  <a:latin typeface="+mn-lt"/>
                  <a:ea typeface="+mn-ea"/>
                  <a:cs typeface="+mn-cs"/>
                </a:endParaRPr>
              </a:p>
              <a:p>
                <a:pPr lvl="0"/>
                <a:r>
                  <a:rPr lang="da-DK" sz="1200" b="1" kern="1200" dirty="0">
                    <a:solidFill>
                      <a:schemeClr val="tx1"/>
                    </a:solidFill>
                    <a:effectLst/>
                    <a:latin typeface="+mn-lt"/>
                    <a:ea typeface="+mn-ea"/>
                    <a:cs typeface="+mn-cs"/>
                  </a:rPr>
                  <a:t>Antallet af mønter</a:t>
                </a:r>
                <a:r>
                  <a:rPr lang="da-DK" sz="1200" kern="1200" dirty="0">
                    <a:solidFill>
                      <a:schemeClr val="tx1"/>
                    </a:solidFill>
                    <a:effectLst/>
                    <a:latin typeface="+mn-lt"/>
                    <a:ea typeface="+mn-ea"/>
                    <a:cs typeface="+mn-cs"/>
                  </a:rPr>
                  <a:t> stiger med </a:t>
                </a:r>
                <a:r>
                  <a:rPr lang="da-DK" sz="1200" b="1" kern="1200" dirty="0">
                    <a:solidFill>
                      <a:schemeClr val="tx1"/>
                    </a:solidFill>
                    <a:effectLst/>
                    <a:latin typeface="+mn-lt"/>
                    <a:ea typeface="+mn-ea"/>
                    <a:cs typeface="+mn-cs"/>
                  </a:rPr>
                  <a:t>1 mønt</a:t>
                </a:r>
                <a:r>
                  <a:rPr lang="da-DK" sz="1200" kern="1200" dirty="0">
                    <a:solidFill>
                      <a:schemeClr val="tx1"/>
                    </a:solidFill>
                    <a:effectLst/>
                    <a:latin typeface="+mn-lt"/>
                    <a:ea typeface="+mn-ea"/>
                    <a:cs typeface="+mn-cs"/>
                  </a:rPr>
                  <a:t> (du afleverer 1 mønt og får 2 mønter igen).</a:t>
                </a:r>
              </a:p>
              <a:p>
                <a:r>
                  <a:rPr lang="da-DK" sz="1200" b="1" kern="1200" dirty="0">
                    <a:solidFill>
                      <a:schemeClr val="tx1"/>
                    </a:solidFill>
                    <a:effectLst/>
                    <a:latin typeface="+mn-lt"/>
                    <a:ea typeface="+mn-ea"/>
                    <a:cs typeface="+mn-cs"/>
                  </a:rPr>
                  <a:t>Pointen til eleverne:</a:t>
                </a:r>
                <a:endParaRPr lang="da-DK" sz="1200"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I kan altid bytte én stor mønt ud med mindre mønter for at få </a:t>
                </a:r>
                <a:r>
                  <a:rPr lang="da-DK" sz="1200" b="1" kern="1200" dirty="0">
                    <a:solidFill>
                      <a:schemeClr val="tx1"/>
                    </a:solidFill>
                    <a:effectLst/>
                    <a:latin typeface="+mn-lt"/>
                    <a:ea typeface="+mn-ea"/>
                    <a:cs typeface="+mn-cs"/>
                  </a:rPr>
                  <a:t>flere mønter</a:t>
                </a:r>
                <a:r>
                  <a:rPr lang="da-DK" sz="1200" kern="1200" dirty="0">
                    <a:solidFill>
                      <a:schemeClr val="tx1"/>
                    </a:solidFill>
                    <a:effectLst/>
                    <a:latin typeface="+mn-lt"/>
                    <a:ea typeface="+mn-ea"/>
                    <a:cs typeface="+mn-cs"/>
                  </a:rPr>
                  <a:t>, uden at beløbet ændrer sig. Det er nøglen til at finde en kombination, der rammer præcis 20 mønter!</a:t>
                </a:r>
              </a:p>
              <a:p>
                <a:endParaRPr lang="da-DK" dirty="0"/>
              </a:p>
            </p:txBody>
          </p:sp>
        </mc:Choice>
        <mc:Fallback xmlns="">
          <p:sp>
            <p:nvSpPr>
              <p:cNvPr id="3" name="Pladsholder til noter 2"/>
              <p:cNvSpPr>
                <a:spLocks noGrp="1"/>
              </p:cNvSpPr>
              <p:nvPr>
                <p:ph type="body" idx="1"/>
              </p:nvPr>
            </p:nvSpPr>
            <p:spPr/>
            <p:txBody>
              <a:bodyPr/>
              <a:lstStyle/>
              <a:p>
                <a:r>
                  <a:rPr lang="da-DK" sz="1200" kern="1200" dirty="0">
                    <a:solidFill>
                      <a:schemeClr val="tx1"/>
                    </a:solidFill>
                    <a:effectLst/>
                    <a:latin typeface="+mn-lt"/>
                    <a:ea typeface="+mn-ea"/>
                    <a:cs typeface="+mn-cs"/>
                  </a:rPr>
                  <a:t>Svaret på spørgsmålet er:</a:t>
                </a:r>
              </a:p>
              <a:p>
                <a:pPr lvl="0"/>
                <a:r>
                  <a:rPr lang="da-DK" sz="1200" b="1" kern="1200" dirty="0">
                    <a:solidFill>
                      <a:schemeClr val="tx1"/>
                    </a:solidFill>
                    <a:effectLst/>
                    <a:latin typeface="+mn-lt"/>
                    <a:ea typeface="+mn-ea"/>
                    <a:cs typeface="+mn-cs"/>
                  </a:rPr>
                  <a:t>Det samlede beløb</a:t>
                </a:r>
                <a:r>
                  <a:rPr lang="da-DK" sz="1200" kern="1200" dirty="0">
                    <a:solidFill>
                      <a:schemeClr val="tx1"/>
                    </a:solidFill>
                    <a:effectLst/>
                    <a:latin typeface="+mn-lt"/>
                    <a:ea typeface="+mn-ea"/>
                    <a:cs typeface="+mn-cs"/>
                  </a:rPr>
                  <a:t> er fuldstændig det samme (</a:t>
                </a:r>
                <a:r>
                  <a:rPr lang="da-DK" sz="1200" b="1" kern="1200" dirty="0">
                    <a:solidFill>
                      <a:schemeClr val="tx1"/>
                    </a:solidFill>
                    <a:effectLst/>
                    <a:latin typeface="+mn-lt"/>
                    <a:ea typeface="+mn-ea"/>
                    <a:cs typeface="+mn-cs"/>
                  </a:rPr>
                  <a:t>100 kr.</a:t>
                </a:r>
                <a:r>
                  <a:rPr lang="da-DK" sz="1200" kern="1200" dirty="0">
                    <a:solidFill>
                      <a:schemeClr val="tx1"/>
                    </a:solidFill>
                    <a:effectLst/>
                    <a:latin typeface="+mn-lt"/>
                    <a:ea typeface="+mn-ea"/>
                    <a:cs typeface="+mn-cs"/>
                  </a:rPr>
                  <a:t>), fordi 10 kr. har præcis samme værdi som </a:t>
                </a:r>
                <a:r>
                  <a:rPr lang="da-DK" sz="1200" i="0" kern="1200">
                    <a:solidFill>
                      <a:schemeClr val="tx1"/>
                    </a:solidFill>
                    <a:latin typeface="+mn-lt"/>
                    <a:ea typeface="+mn-ea"/>
                    <a:cs typeface="+mn-cs"/>
                  </a:rPr>
                  <a:t>5+5</a:t>
                </a:r>
                <a:r>
                  <a:rPr lang="da-DK" sz="1200" i="0" kern="1200">
                    <a:solidFill>
                      <a:schemeClr val="tx1"/>
                    </a:solidFill>
                    <a:latin typeface="Cambria Math" panose="02040503050406030204" pitchFamily="18" charset="0"/>
                    <a:ea typeface="+mn-ea"/>
                    <a:cs typeface="+mn-cs"/>
                  </a:rPr>
                  <a:t>" kr.</a:t>
                </a:r>
                <a:r>
                  <a:rPr lang="da-DK" sz="1200" i="0" kern="1200">
                    <a:solidFill>
                      <a:schemeClr val="tx1"/>
                    </a:solidFill>
                    <a:latin typeface="+mn-lt"/>
                    <a:ea typeface="+mn-ea"/>
                    <a:cs typeface="+mn-cs"/>
                  </a:rPr>
                  <a:t>"</a:t>
                </a:r>
                <a:endParaRPr lang="da-DK" sz="1200" kern="1200" dirty="0">
                  <a:solidFill>
                    <a:schemeClr val="tx1"/>
                  </a:solidFill>
                  <a:effectLst/>
                  <a:latin typeface="+mn-lt"/>
                  <a:ea typeface="+mn-ea"/>
                  <a:cs typeface="+mn-cs"/>
                </a:endParaRPr>
              </a:p>
              <a:p>
                <a:pPr lvl="0"/>
                <a:r>
                  <a:rPr lang="da-DK" sz="1200" b="1" kern="1200" dirty="0">
                    <a:solidFill>
                      <a:schemeClr val="tx1"/>
                    </a:solidFill>
                    <a:effectLst/>
                    <a:latin typeface="+mn-lt"/>
                    <a:ea typeface="+mn-ea"/>
                    <a:cs typeface="+mn-cs"/>
                  </a:rPr>
                  <a:t>Antallet af mønter</a:t>
                </a:r>
                <a:r>
                  <a:rPr lang="da-DK" sz="1200" kern="1200" dirty="0">
                    <a:solidFill>
                      <a:schemeClr val="tx1"/>
                    </a:solidFill>
                    <a:effectLst/>
                    <a:latin typeface="+mn-lt"/>
                    <a:ea typeface="+mn-ea"/>
                    <a:cs typeface="+mn-cs"/>
                  </a:rPr>
                  <a:t> stiger med </a:t>
                </a:r>
                <a:r>
                  <a:rPr lang="da-DK" sz="1200" b="1" kern="1200" dirty="0">
                    <a:solidFill>
                      <a:schemeClr val="tx1"/>
                    </a:solidFill>
                    <a:effectLst/>
                    <a:latin typeface="+mn-lt"/>
                    <a:ea typeface="+mn-ea"/>
                    <a:cs typeface="+mn-cs"/>
                  </a:rPr>
                  <a:t>1 mønt</a:t>
                </a:r>
                <a:r>
                  <a:rPr lang="da-DK" sz="1200" kern="1200" dirty="0">
                    <a:solidFill>
                      <a:schemeClr val="tx1"/>
                    </a:solidFill>
                    <a:effectLst/>
                    <a:latin typeface="+mn-lt"/>
                    <a:ea typeface="+mn-ea"/>
                    <a:cs typeface="+mn-cs"/>
                  </a:rPr>
                  <a:t> (du afleverer 1 mønt og får 2 mønter igen).</a:t>
                </a:r>
              </a:p>
              <a:p>
                <a:r>
                  <a:rPr lang="da-DK" sz="1200" b="1" kern="1200" dirty="0">
                    <a:solidFill>
                      <a:schemeClr val="tx1"/>
                    </a:solidFill>
                    <a:effectLst/>
                    <a:latin typeface="+mn-lt"/>
                    <a:ea typeface="+mn-ea"/>
                    <a:cs typeface="+mn-cs"/>
                  </a:rPr>
                  <a:t>Pointen til eleverne:</a:t>
                </a:r>
                <a:endParaRPr lang="da-DK" sz="1200"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I kan altid bytte én stor mønt ud med mindre mønter for at få </a:t>
                </a:r>
                <a:r>
                  <a:rPr lang="da-DK" sz="1200" b="1" kern="1200" dirty="0">
                    <a:solidFill>
                      <a:schemeClr val="tx1"/>
                    </a:solidFill>
                    <a:effectLst/>
                    <a:latin typeface="+mn-lt"/>
                    <a:ea typeface="+mn-ea"/>
                    <a:cs typeface="+mn-cs"/>
                  </a:rPr>
                  <a:t>flere mønter</a:t>
                </a:r>
                <a:r>
                  <a:rPr lang="da-DK" sz="1200" kern="1200" dirty="0">
                    <a:solidFill>
                      <a:schemeClr val="tx1"/>
                    </a:solidFill>
                    <a:effectLst/>
                    <a:latin typeface="+mn-lt"/>
                    <a:ea typeface="+mn-ea"/>
                    <a:cs typeface="+mn-cs"/>
                  </a:rPr>
                  <a:t>, uden at beløbet ændrer sig. Det er nøglen til at finde en kombination, der rammer præcis 20 mønter!</a:t>
                </a:r>
              </a:p>
              <a:p>
                <a:endParaRPr lang="da-DK" dirty="0"/>
              </a:p>
            </p:txBody>
          </p:sp>
        </mc:Fallback>
      </mc:AlternateContent>
      <p:sp>
        <p:nvSpPr>
          <p:cNvPr id="4" name="Pladsholder til slidenummer 3"/>
          <p:cNvSpPr>
            <a:spLocks noGrp="1"/>
          </p:cNvSpPr>
          <p:nvPr>
            <p:ph type="sldNum" sz="quarter" idx="5"/>
          </p:nvPr>
        </p:nvSpPr>
        <p:spPr/>
        <p:txBody>
          <a:bodyPr/>
          <a:lstStyle/>
          <a:p>
            <a:fld id="{8A9BFC8C-6165-46F2-A7DE-F13278EF8E37}" type="slidenum">
              <a:rPr lang="da-DK" smtClean="0"/>
              <a:t>7</a:t>
            </a:fld>
            <a:endParaRPr lang="da-DK"/>
          </a:p>
        </p:txBody>
      </p:sp>
    </p:spTree>
    <p:extLst>
      <p:ext uri="{BB962C8B-B14F-4D97-AF65-F5344CB8AC3E}">
        <p14:creationId xmlns:p14="http://schemas.microsoft.com/office/powerpoint/2010/main" val="501026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8803A-2C3B-2E50-DC6D-C11CAA176A7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2178A57-731A-BA77-F7E8-218054DA667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066FE9D-0F2C-6934-D905-67427184707C}"/>
              </a:ext>
            </a:extLst>
          </p:cNvPr>
          <p:cNvSpPr>
            <a:spLocks noGrp="1"/>
          </p:cNvSpPr>
          <p:nvPr>
            <p:ph type="body" idx="1"/>
          </p:nvPr>
        </p:nvSpPr>
        <p:spPr/>
        <p:txBody>
          <a:bodyPr/>
          <a:lstStyle/>
          <a:p>
            <a:r>
              <a:rPr lang="da-DK" b="1" dirty="0" err="1"/>
              <a:t>Neriage</a:t>
            </a:r>
            <a:r>
              <a:rPr lang="da-DK" b="1" dirty="0"/>
              <a:t>-spørgsmål til klassen:</a:t>
            </a:r>
            <a:r>
              <a:rPr lang="da-DK" dirty="0"/>
              <a:t> </a:t>
            </a:r>
            <a:r>
              <a:rPr lang="da-DK" i="1" dirty="0"/>
              <a:t>"Hvis vi laver dobbelt så mange grupper, hvad sker der så med antallet af æbler i hver gruppe?"</a:t>
            </a:r>
            <a:endParaRPr lang="da-DK" dirty="0"/>
          </a:p>
          <a:p>
            <a:r>
              <a:rPr lang="da-DK" b="1" dirty="0"/>
              <a:t>Svar på </a:t>
            </a:r>
            <a:r>
              <a:rPr lang="da-DK" b="1" dirty="0" err="1"/>
              <a:t>Neriage</a:t>
            </a:r>
            <a:r>
              <a:rPr lang="da-DK" b="1" dirty="0"/>
              <a:t>-spørgsmålet:</a:t>
            </a:r>
            <a:endParaRPr lang="da-DK" dirty="0"/>
          </a:p>
          <a:p>
            <a:pPr lvl="0"/>
            <a:r>
              <a:rPr lang="da-DK" b="1" dirty="0"/>
              <a:t>Antallet af æbler i hver gruppe halveres.</a:t>
            </a:r>
            <a:endParaRPr lang="da-DK" dirty="0"/>
          </a:p>
          <a:p>
            <a:pPr lvl="0"/>
            <a:r>
              <a:rPr lang="da-DK" i="1" dirty="0"/>
              <a:t>(Eksempel: Går man fra 3 grupper til 6 grupper, går antallet af æbler pr. gruppe fra 10 til 5).</a:t>
            </a:r>
            <a:endParaRPr lang="da-DK" dirty="0"/>
          </a:p>
          <a:p>
            <a:r>
              <a:rPr lang="da-DK" b="1" dirty="0"/>
              <a:t>Pointen til eleverne:</a:t>
            </a:r>
            <a:endParaRPr lang="da-DK" dirty="0"/>
          </a:p>
          <a:p>
            <a:r>
              <a:rPr lang="da-DK" dirty="0"/>
              <a:t>Når det samlede antal (30 æbler) er det samme, hænger antallet af grupper og antallet af æbler uadskilleligt sammen: Hver gang den ene bliver større, må den anden blive tilsvarende mindre. Det viser den omvendte sammenhæng mellem multiplikation og division.</a:t>
            </a:r>
          </a:p>
        </p:txBody>
      </p:sp>
      <p:sp>
        <p:nvSpPr>
          <p:cNvPr id="4" name="Pladsholder til slidenummer 3">
            <a:extLst>
              <a:ext uri="{FF2B5EF4-FFF2-40B4-BE49-F238E27FC236}">
                <a16:creationId xmlns:a16="http://schemas.microsoft.com/office/drawing/2014/main" id="{9470CE0C-5BC8-AADC-5B07-DC74D9212A52}"/>
              </a:ext>
            </a:extLst>
          </p:cNvPr>
          <p:cNvSpPr>
            <a:spLocks noGrp="1"/>
          </p:cNvSpPr>
          <p:nvPr>
            <p:ph type="sldNum" sz="quarter" idx="5"/>
          </p:nvPr>
        </p:nvSpPr>
        <p:spPr/>
        <p:txBody>
          <a:bodyPr/>
          <a:lstStyle/>
          <a:p>
            <a:fld id="{8A9BFC8C-6165-46F2-A7DE-F13278EF8E37}" type="slidenum">
              <a:rPr lang="da-DK" smtClean="0"/>
              <a:t>8</a:t>
            </a:fld>
            <a:endParaRPr lang="da-DK"/>
          </a:p>
        </p:txBody>
      </p:sp>
    </p:spTree>
    <p:extLst>
      <p:ext uri="{BB962C8B-B14F-4D97-AF65-F5344CB8AC3E}">
        <p14:creationId xmlns:p14="http://schemas.microsoft.com/office/powerpoint/2010/main" val="401558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5D2D5-2C9E-4D21-42B8-BA008547934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30478F6-5FE2-0C40-8E30-91F170C89E7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7A172FC-14B3-8F38-3A5B-7A33A9522444}"/>
              </a:ext>
            </a:extLst>
          </p:cNvPr>
          <p:cNvSpPr>
            <a:spLocks noGrp="1"/>
          </p:cNvSpPr>
          <p:nvPr>
            <p:ph type="body" idx="1"/>
          </p:nvPr>
        </p:nvSpPr>
        <p:spPr/>
        <p:txBody>
          <a:bodyPr/>
          <a:lstStyle/>
          <a:p>
            <a:r>
              <a:rPr lang="da-DK" dirty="0"/>
              <a:t>Facit til Hanrei-opgaven: 24 × 13 = 312.</a:t>
            </a:r>
          </a:p>
          <a:p>
            <a:r>
              <a:rPr lang="da-DK" dirty="0"/>
              <a:t>Fejlen: Sofie ganger kun tiere med tiere og enere med enere. Hun glemmer de to “kryds-gange”: 20 · 3 = 60 og 4 · 10 = 40.</a:t>
            </a:r>
          </a:p>
          <a:p>
            <a:r>
              <a:rPr lang="da-DK" dirty="0"/>
              <a:t>Hvorfor giver fejlen mening? Ved plus må man lægge tiere og enere sammen hver for sig (24 + 13 = 37). Sofie bruger den regel ved gange også.</a:t>
            </a:r>
          </a:p>
          <a:p>
            <a:r>
              <a:rPr lang="da-DK" dirty="0"/>
              <a:t>Rigtig udregning: 200 + 60 + 40 + 12 = 312.</a:t>
            </a:r>
          </a:p>
          <a:p>
            <a:r>
              <a:rPr lang="da-DK" dirty="0"/>
              <a:t>Kobling til japansk multiplikation: Sofie glemmer præcis den midterste zone med skæringspunkter (2 · 3 + 4 · 1 = 10 tiere).</a:t>
            </a:r>
          </a:p>
        </p:txBody>
      </p:sp>
      <p:sp>
        <p:nvSpPr>
          <p:cNvPr id="4" name="Pladsholder til slidenummer 3">
            <a:extLst>
              <a:ext uri="{FF2B5EF4-FFF2-40B4-BE49-F238E27FC236}">
                <a16:creationId xmlns:a16="http://schemas.microsoft.com/office/drawing/2014/main" id="{B94D0191-6D4A-8864-0C49-624E5058F3DA}"/>
              </a:ext>
            </a:extLst>
          </p:cNvPr>
          <p:cNvSpPr>
            <a:spLocks noGrp="1"/>
          </p:cNvSpPr>
          <p:nvPr>
            <p:ph type="sldNum" sz="quarter" idx="5"/>
          </p:nvPr>
        </p:nvSpPr>
        <p:spPr/>
        <p:txBody>
          <a:bodyPr/>
          <a:lstStyle/>
          <a:p>
            <a:fld id="{8A9BFC8C-6165-46F2-A7DE-F13278EF8E37}" type="slidenum">
              <a:rPr lang="da-DK" smtClean="0"/>
              <a:t>9</a:t>
            </a:fld>
            <a:endParaRPr lang="da-DK"/>
          </a:p>
        </p:txBody>
      </p:sp>
    </p:spTree>
    <p:extLst>
      <p:ext uri="{BB962C8B-B14F-4D97-AF65-F5344CB8AC3E}">
        <p14:creationId xmlns:p14="http://schemas.microsoft.com/office/powerpoint/2010/main" val="2551893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577005" y="1016955"/>
            <a:ext cx="9140954" cy="3346590"/>
          </a:xfrm>
          <a:prstGeom prst="rect">
            <a:avLst/>
          </a:prstGeom>
        </p:spPr>
        <p:txBody>
          <a:bodyPr vert="horz" lIns="91440" tIns="45720" rIns="91440" bIns="45720" rtlCol="0" anchor="t">
            <a:normAutofit/>
          </a:bodyPr>
          <a:lstStyle>
            <a:lvl1pPr>
              <a:defRPr lang="en-US" sz="7200" cap="all" baseline="0" dirty="0">
                <a:solidFill>
                  <a:schemeClr val="bg1"/>
                </a:solidFill>
                <a:latin typeface="+mj-lt"/>
              </a:defRPr>
            </a:lvl1pPr>
          </a:lstStyle>
          <a:p>
            <a:pPr lvl="0"/>
            <a:r>
              <a:rPr lang="da-DK"/>
              <a:t>Klik for at redigere titeltypografien i masteren</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462963" y="4869030"/>
            <a:ext cx="7152030" cy="987254"/>
          </a:xfrm>
          <a:prstGeom prst="rect">
            <a:avLst/>
          </a:prstGeom>
        </p:spPr>
        <p:txBody>
          <a:bodyPr vert="horz" lIns="91440" tIns="45720" rIns="91440" bIns="45720" rtlCol="0" anchor="b">
            <a:normAutofit/>
          </a:bodyPr>
          <a:lstStyle>
            <a:lvl1pPr marL="0" indent="0">
              <a:buNone/>
              <a:defRPr lang="en-US" sz="2000" b="1" i="0" dirty="0">
                <a:solidFill>
                  <a:schemeClr val="bg1"/>
                </a:solidFill>
                <a:latin typeface="Arial" panose="020B0604020202020204" pitchFamily="34" charset="0"/>
                <a:cs typeface="Arial" panose="020B0604020202020204" pitchFamily="34" charset="0"/>
              </a:defRPr>
            </a:lvl1pPr>
          </a:lstStyle>
          <a:p>
            <a:pPr lvl="0"/>
            <a:r>
              <a:rPr lang="da-DK"/>
              <a:t>Klik for at redigere undertiteltypografien i masteren</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533400" y="6492240"/>
            <a:ext cx="8582023" cy="365760"/>
          </a:xfrm>
          <a:prstGeom prst="rect">
            <a:avLst/>
          </a:prstGeom>
        </p:spPr>
        <p:txBody>
          <a:bodyPr/>
          <a:lstStyle>
            <a:lvl1pPr>
              <a:defRPr>
                <a:solidFill>
                  <a:schemeClr val="bg1"/>
                </a:solidFill>
              </a:defRPr>
            </a:lvl1pPr>
          </a:lstStyle>
          <a:p>
            <a:endParaRPr lang="da-DK"/>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110041" y="6477000"/>
            <a:ext cx="1885955" cy="381000"/>
          </a:xfrm>
          <a:prstGeom prst="rect">
            <a:avLst/>
          </a:prstGeom>
        </p:spPr>
        <p:txBody>
          <a:bodyPr/>
          <a:lstStyle>
            <a:lvl1pPr>
              <a:defRPr>
                <a:solidFill>
                  <a:schemeClr val="bg1"/>
                </a:solidFill>
              </a:defRPr>
            </a:lvl1pPr>
          </a:lstStyle>
          <a:p>
            <a:fld id="{4CC2C609-4E36-4E62-B1CE-5F4E15F0C6DA}" type="datetimeFigureOut">
              <a:rPr lang="da-DK" smtClean="0"/>
              <a:t>22-10-2026</a:t>
            </a:fld>
            <a:endParaRPr lang="da-DK"/>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01378" y="6492240"/>
            <a:ext cx="657221" cy="365761"/>
          </a:xfrm>
          <a:prstGeom prst="rect">
            <a:avLst/>
          </a:prstGeom>
        </p:spPr>
        <p:txBody>
          <a:bodyPr/>
          <a:lstStyle>
            <a:lvl1pPr>
              <a:defRPr>
                <a:solidFill>
                  <a:schemeClr val="bg1"/>
                </a:solidFill>
              </a:defRPr>
            </a:lvl1pPr>
          </a:lstStyle>
          <a:p>
            <a:fld id="{A4531B15-418A-4FD2-81A0-49B0BFC84DE5}" type="slidenum">
              <a:rPr lang="da-DK" smtClean="0"/>
              <a:t>‹nr.›</a:t>
            </a:fld>
            <a:endParaRPr lang="da-DK"/>
          </a:p>
        </p:txBody>
      </p:sp>
      <p:sp>
        <p:nvSpPr>
          <p:cNvPr id="7" name="Rectangle 6">
            <a:extLst>
              <a:ext uri="{FF2B5EF4-FFF2-40B4-BE49-F238E27FC236}">
                <a16:creationId xmlns:a16="http://schemas.microsoft.com/office/drawing/2014/main" id="{6631FF2A-9DA0-DC5C-0C53-91FDE15093DD}"/>
              </a:ext>
            </a:extLst>
          </p:cNvPr>
          <p:cNvSpPr/>
          <p:nvPr/>
        </p:nvSpPr>
        <p:spPr>
          <a:xfrm>
            <a:off x="9110040" y="6155911"/>
            <a:ext cx="3081959" cy="6400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CA4208E-B529-0934-86E0-24278D43C68A}"/>
              </a:ext>
            </a:extLst>
          </p:cNvPr>
          <p:cNvSpPr/>
          <p:nvPr/>
        </p:nvSpPr>
        <p:spPr>
          <a:xfrm>
            <a:off x="3467745" y="6155911"/>
            <a:ext cx="5642289"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958391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Indholdsobjekt">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398" y="1016955"/>
            <a:ext cx="11125201" cy="746759"/>
          </a:xfrm>
          <a:prstGeom prst="rect">
            <a:avLst/>
          </a:prstGeom>
        </p:spPr>
        <p:txBody>
          <a:bodyPr anchor="t">
            <a:normAutofit/>
          </a:bodyPr>
          <a:lstStyle>
            <a:lvl1pPr>
              <a:defRPr sz="3600" cap="all" baseline="0"/>
            </a:lvl1pPr>
          </a:lstStyle>
          <a:p>
            <a:r>
              <a:rPr lang="da-DK"/>
              <a:t>Klik for at redigere titeltypografien i masteren</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533398" y="1748474"/>
            <a:ext cx="11125202" cy="4728524"/>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Rectangle 6">
            <a:extLst>
              <a:ext uri="{FF2B5EF4-FFF2-40B4-BE49-F238E27FC236}">
                <a16:creationId xmlns:a16="http://schemas.microsoft.com/office/drawing/2014/main" id="{E5526932-58BC-3B05-A619-8FE2BA7973DD}"/>
              </a:ext>
            </a:extLst>
          </p:cNvPr>
          <p:cNvSpPr/>
          <p:nvPr/>
        </p:nvSpPr>
        <p:spPr>
          <a:xfrm>
            <a:off x="634030" y="565606"/>
            <a:ext cx="11557968"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8">
            <a:extLst>
              <a:ext uri="{FF2B5EF4-FFF2-40B4-BE49-F238E27FC236}">
                <a16:creationId xmlns:a16="http://schemas.microsoft.com/office/drawing/2014/main" id="{E4751EC6-9764-CDDF-E8BC-793AD483E0A9}"/>
              </a:ext>
            </a:extLst>
          </p:cNvPr>
          <p:cNvSpPr>
            <a:spLocks noGrp="1"/>
          </p:cNvSpPr>
          <p:nvPr>
            <p:ph type="ftr" sz="quarter" idx="11"/>
          </p:nvPr>
        </p:nvSpPr>
        <p:spPr/>
        <p:txBody>
          <a:bodyPr/>
          <a:lstStyle/>
          <a:p>
            <a:endParaRPr lang="da-DK"/>
          </a:p>
        </p:txBody>
      </p:sp>
      <p:sp>
        <p:nvSpPr>
          <p:cNvPr id="8" name="Date Placeholder 7">
            <a:extLst>
              <a:ext uri="{FF2B5EF4-FFF2-40B4-BE49-F238E27FC236}">
                <a16:creationId xmlns:a16="http://schemas.microsoft.com/office/drawing/2014/main" id="{DA395EC9-5212-9F09-E9FA-0AB62AFB6D99}"/>
              </a:ext>
            </a:extLst>
          </p:cNvPr>
          <p:cNvSpPr>
            <a:spLocks noGrp="1"/>
          </p:cNvSpPr>
          <p:nvPr>
            <p:ph type="dt" sz="half" idx="10"/>
          </p:nvPr>
        </p:nvSpPr>
        <p:spPr/>
        <p:txBody>
          <a:bodyPr/>
          <a:lstStyle/>
          <a:p>
            <a:fld id="{4CC2C609-4E36-4E62-B1CE-5F4E15F0C6DA}" type="datetimeFigureOut">
              <a:rPr lang="da-DK" smtClean="0"/>
              <a:t>22-10-2026</a:t>
            </a:fld>
            <a:endParaRPr lang="da-DK"/>
          </a:p>
        </p:txBody>
      </p:sp>
      <p:sp>
        <p:nvSpPr>
          <p:cNvPr id="10" name="Slide Number Placeholder 9">
            <a:extLst>
              <a:ext uri="{FF2B5EF4-FFF2-40B4-BE49-F238E27FC236}">
                <a16:creationId xmlns:a16="http://schemas.microsoft.com/office/drawing/2014/main" id="{286E48EB-E81D-8C6A-DBE6-738017E5A734}"/>
              </a:ext>
            </a:extLst>
          </p:cNvPr>
          <p:cNvSpPr>
            <a:spLocks noGrp="1"/>
          </p:cNvSpPr>
          <p:nvPr>
            <p:ph type="sldNum" sz="quarter" idx="12"/>
          </p:nvPr>
        </p:nvSpPr>
        <p:spPr/>
        <p:txBody>
          <a:bodyPr/>
          <a:lstStyle/>
          <a:p>
            <a:fld id="{A4531B15-418A-4FD2-81A0-49B0BFC84DE5}" type="slidenum">
              <a:rPr lang="da-DK" smtClean="0"/>
              <a:t>‹nr.›</a:t>
            </a:fld>
            <a:endParaRPr lang="da-DK"/>
          </a:p>
        </p:txBody>
      </p:sp>
    </p:spTree>
    <p:extLst>
      <p:ext uri="{BB962C8B-B14F-4D97-AF65-F5344CB8AC3E}">
        <p14:creationId xmlns:p14="http://schemas.microsoft.com/office/powerpoint/2010/main" val="3132737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33400" y="4572000"/>
            <a:ext cx="11125201" cy="1112520"/>
          </a:xfrm>
          <a:prstGeom prst="rect">
            <a:avLst/>
          </a:prstGeom>
        </p:spPr>
        <p:txBody>
          <a:bodyPr vert="horz" lIns="91440" tIns="45720" rIns="91440" bIns="45720" rtlCol="0" anchor="b">
            <a:noAutofit/>
          </a:bodyPr>
          <a:lstStyle>
            <a:lvl1pPr>
              <a:defRPr lang="en-US" sz="7200" cap="all" baseline="0" dirty="0">
                <a:solidFill>
                  <a:schemeClr val="tx1"/>
                </a:solidFill>
              </a:defRPr>
            </a:lvl1pPr>
          </a:lstStyle>
          <a:p>
            <a:pPr lvl="0"/>
            <a:r>
              <a:rPr lang="da-DK"/>
              <a:t>Klik for at redigere titeltypografien i masteren</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33400" y="5715000"/>
            <a:ext cx="11125201" cy="533400"/>
          </a:xfrm>
          <a:prstGeom prst="rect">
            <a:avLst/>
          </a:prstGeom>
        </p:spPr>
        <p:txBody>
          <a:bodyPr vert="horz" lIns="91440" tIns="45720" rIns="91440" bIns="45720" rtlCol="0" anchor="t">
            <a:normAutofit/>
          </a:bodyPr>
          <a:lstStyle>
            <a:lvl1pPr marL="0" indent="0">
              <a:buNone/>
              <a:defRPr lang="en-US" sz="2000" b="1" i="0" dirty="0">
                <a:latin typeface="Arial" panose="020B0604020202020204" pitchFamily="34" charset="0"/>
                <a:cs typeface="Arial" panose="020B0604020202020204" pitchFamily="34" charset="0"/>
              </a:defRPr>
            </a:lvl1pPr>
          </a:lstStyle>
          <a:p>
            <a:pPr lvl="0"/>
            <a:r>
              <a:rPr lang="da-DK"/>
              <a:t>Klik for at redigere undertiteltypografien i masteren</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3981764"/>
          </a:xfrm>
          <a:prstGeom prst="rect">
            <a:avLst/>
          </a:prstGeom>
          <a:blipFill dpi="0" rotWithShape="1">
            <a:blip r:embed="rId2">
              <a:alphaModFix amt="60000"/>
            </a:blip>
            <a:srcRect/>
            <a:stretch>
              <a:fillRect t="-419" b="-419"/>
            </a:stretch>
          </a:blipFill>
        </p:spPr>
        <p:txBody>
          <a:bodyPr/>
          <a:lstStyle>
            <a:lvl1pPr marL="0" indent="0">
              <a:buNone/>
              <a:defRPr/>
            </a:lvl1pPr>
          </a:lstStyle>
          <a:p>
            <a:r>
              <a:rPr lang="en-US" dirty="0"/>
              <a:t> </a:t>
            </a:r>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a:xfrm>
            <a:off x="533399" y="6477000"/>
            <a:ext cx="8576637" cy="381001"/>
          </a:xfrm>
          <a:prstGeom prst="rect">
            <a:avLst/>
          </a:prstGeom>
        </p:spPr>
        <p:txBody>
          <a:bodyPr/>
          <a:lstStyle>
            <a:lvl1pPr>
              <a:defRPr>
                <a:solidFill>
                  <a:schemeClr val="tx2"/>
                </a:solidFill>
              </a:defRPr>
            </a:lvl1pPr>
          </a:lstStyle>
          <a:p>
            <a:endParaRPr lang="da-DK"/>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a:xfrm>
            <a:off x="9110036" y="6476999"/>
            <a:ext cx="1880548" cy="381001"/>
          </a:xfrm>
          <a:prstGeom prst="rect">
            <a:avLst/>
          </a:prstGeom>
        </p:spPr>
        <p:txBody>
          <a:bodyPr/>
          <a:lstStyle>
            <a:lvl1pPr>
              <a:defRPr>
                <a:solidFill>
                  <a:schemeClr val="tx2"/>
                </a:solidFill>
              </a:defRPr>
            </a:lvl1pPr>
          </a:lstStyle>
          <a:p>
            <a:fld id="{4CC2C609-4E36-4E62-B1CE-5F4E15F0C6DA}" type="datetimeFigureOut">
              <a:rPr lang="da-DK" smtClean="0"/>
              <a:t>22-10-2026</a:t>
            </a:fld>
            <a:endParaRPr lang="da-DK"/>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a:xfrm>
            <a:off x="10995976" y="6477000"/>
            <a:ext cx="662624" cy="381001"/>
          </a:xfrm>
          <a:prstGeom prst="rect">
            <a:avLst/>
          </a:prstGeom>
        </p:spPr>
        <p:txBody>
          <a:bodyPr/>
          <a:lstStyle>
            <a:lvl1pPr>
              <a:defRPr>
                <a:solidFill>
                  <a:schemeClr val="tx2"/>
                </a:solidFill>
              </a:defRPr>
            </a:lvl1pPr>
          </a:lstStyle>
          <a:p>
            <a:fld id="{A4531B15-418A-4FD2-81A0-49B0BFC84DE5}" type="slidenum">
              <a:rPr lang="da-DK" smtClean="0"/>
              <a:t>‹nr.›</a:t>
            </a:fld>
            <a:endParaRPr lang="da-DK"/>
          </a:p>
        </p:txBody>
      </p:sp>
    </p:spTree>
    <p:extLst>
      <p:ext uri="{BB962C8B-B14F-4D97-AF65-F5344CB8AC3E}">
        <p14:creationId xmlns:p14="http://schemas.microsoft.com/office/powerpoint/2010/main" val="34799559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786071" y="1016955"/>
            <a:ext cx="3872530" cy="3726811"/>
          </a:xfrm>
          <a:prstGeom prst="rect">
            <a:avLst/>
          </a:prstGeom>
        </p:spPr>
        <p:txBody>
          <a:bodyPr vert="horz" lIns="91440" tIns="45720" rIns="91440" bIns="45720" rtlCol="0" anchor="t">
            <a:normAutofit/>
          </a:bodyPr>
          <a:lstStyle>
            <a:lvl1pPr>
              <a:defRPr lang="en-US" sz="5000" cap="all" baseline="0" dirty="0">
                <a:solidFill>
                  <a:schemeClr val="tx2"/>
                </a:solidFill>
              </a:defRPr>
            </a:lvl1pPr>
          </a:lstStyle>
          <a:p>
            <a:pPr lvl="0"/>
            <a:r>
              <a:rPr lang="da-DK"/>
              <a:t>Klik for at redigere titeltypografien i masteren</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786071" y="5134926"/>
            <a:ext cx="3868420" cy="1113474"/>
          </a:xfrm>
          <a:prstGeom prst="rect">
            <a:avLst/>
          </a:prstGeom>
        </p:spPr>
        <p:txBody>
          <a:bodyPr vert="horz" lIns="91440" tIns="45720" rIns="91440" bIns="45720" rtlCol="0" anchor="b">
            <a:normAutofit/>
          </a:bodyPr>
          <a:lstStyle>
            <a:lvl1pPr marL="0" indent="0">
              <a:buNone/>
              <a:defRPr lang="en-US" sz="2000" b="1" i="0" dirty="0">
                <a:solidFill>
                  <a:schemeClr val="tx2"/>
                </a:solidFill>
                <a:latin typeface="Arial" panose="020B0604020202020204" pitchFamily="34" charset="0"/>
                <a:cs typeface="Arial" panose="020B0604020202020204" pitchFamily="34" charset="0"/>
              </a:defRPr>
            </a:lvl1pPr>
          </a:lstStyle>
          <a:p>
            <a:pPr lvl="0"/>
            <a:r>
              <a:rPr lang="da-DK"/>
              <a:t>Klik for at redigere undertiteltypografien i masteren</a:t>
            </a:r>
            <a:endParaRPr lang="en-US" dirty="0"/>
          </a:p>
        </p:txBody>
      </p:sp>
      <p:sp>
        <p:nvSpPr>
          <p:cNvPr id="10" name="Picture Placeholder 9">
            <a:extLst>
              <a:ext uri="{FF2B5EF4-FFF2-40B4-BE49-F238E27FC236}">
                <a16:creationId xmlns:a16="http://schemas.microsoft.com/office/drawing/2014/main" id="{77BE7EAD-CCCA-EA7C-0263-265AA3E43C5E}"/>
              </a:ext>
            </a:extLst>
          </p:cNvPr>
          <p:cNvSpPr>
            <a:spLocks noGrp="1"/>
          </p:cNvSpPr>
          <p:nvPr>
            <p:ph type="pic" sz="quarter" idx="14" hasCustomPrompt="1"/>
          </p:nvPr>
        </p:nvSpPr>
        <p:spPr>
          <a:xfrm>
            <a:off x="0" y="0"/>
            <a:ext cx="7224095" cy="6858000"/>
          </a:xfrm>
          <a:custGeom>
            <a:avLst/>
            <a:gdLst>
              <a:gd name="connsiteX0" fmla="*/ 0 w 7224095"/>
              <a:gd name="connsiteY0" fmla="*/ 629614 h 6858000"/>
              <a:gd name="connsiteX1" fmla="*/ 7224095 w 7224095"/>
              <a:gd name="connsiteY1" fmla="*/ 629614 h 6858000"/>
              <a:gd name="connsiteX2" fmla="*/ 7224095 w 7224095"/>
              <a:gd name="connsiteY2" fmla="*/ 6858000 h 6858000"/>
              <a:gd name="connsiteX3" fmla="*/ 0 w 7224095"/>
              <a:gd name="connsiteY3" fmla="*/ 6858000 h 6858000"/>
              <a:gd name="connsiteX4" fmla="*/ 0 w 7224095"/>
              <a:gd name="connsiteY4" fmla="*/ 0 h 6858000"/>
              <a:gd name="connsiteX5" fmla="*/ 7224095 w 7224095"/>
              <a:gd name="connsiteY5" fmla="*/ 0 h 6858000"/>
              <a:gd name="connsiteX6" fmla="*/ 7224095 w 7224095"/>
              <a:gd name="connsiteY6" fmla="*/ 565606 h 6858000"/>
              <a:gd name="connsiteX7" fmla="*/ 0 w 7224095"/>
              <a:gd name="connsiteY7" fmla="*/ 56560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24095" h="6858000">
                <a:moveTo>
                  <a:pt x="0" y="629614"/>
                </a:moveTo>
                <a:lnTo>
                  <a:pt x="7224095" y="629614"/>
                </a:lnTo>
                <a:lnTo>
                  <a:pt x="7224095" y="6858000"/>
                </a:lnTo>
                <a:lnTo>
                  <a:pt x="0" y="6858000"/>
                </a:lnTo>
                <a:close/>
                <a:moveTo>
                  <a:pt x="0" y="0"/>
                </a:moveTo>
                <a:lnTo>
                  <a:pt x="7224095" y="0"/>
                </a:lnTo>
                <a:lnTo>
                  <a:pt x="7224095" y="565606"/>
                </a:lnTo>
                <a:lnTo>
                  <a:pt x="0" y="565606"/>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167937" y="6476999"/>
            <a:ext cx="1895847" cy="381001"/>
          </a:xfrm>
          <a:prstGeom prst="rect">
            <a:avLst/>
          </a:prstGeom>
        </p:spPr>
        <p:txBody>
          <a:bodyPr/>
          <a:lstStyle>
            <a:lvl1pPr>
              <a:defRPr>
                <a:solidFill>
                  <a:schemeClr val="tx2"/>
                </a:solidFill>
              </a:defRPr>
            </a:lvl1pPr>
          </a:lstStyle>
          <a:p>
            <a:endParaRPr lang="da-DK"/>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058402" y="6476999"/>
            <a:ext cx="937594" cy="381001"/>
          </a:xfrm>
          <a:prstGeom prst="rect">
            <a:avLst/>
          </a:prstGeom>
        </p:spPr>
        <p:txBody>
          <a:bodyPr/>
          <a:lstStyle>
            <a:lvl1pPr>
              <a:defRPr>
                <a:solidFill>
                  <a:schemeClr val="tx2"/>
                </a:solidFill>
                <a:effectLst/>
              </a:defRPr>
            </a:lvl1pPr>
          </a:lstStyle>
          <a:p>
            <a:fld id="{4CC2C609-4E36-4E62-B1CE-5F4E15F0C6DA}" type="datetimeFigureOut">
              <a:rPr lang="da-DK" smtClean="0"/>
              <a:t>22-10-2026</a:t>
            </a:fld>
            <a:endParaRPr lang="da-DK"/>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01378" y="6477000"/>
            <a:ext cx="657221" cy="381001"/>
          </a:xfrm>
          <a:prstGeom prst="rect">
            <a:avLst/>
          </a:prstGeom>
        </p:spPr>
        <p:txBody>
          <a:bodyPr/>
          <a:lstStyle>
            <a:lvl1pPr>
              <a:defRPr>
                <a:solidFill>
                  <a:schemeClr val="tx2"/>
                </a:solidFill>
              </a:defRPr>
            </a:lvl1pPr>
          </a:lstStyle>
          <a:p>
            <a:fld id="{A4531B15-418A-4FD2-81A0-49B0BFC84DE5}" type="slidenum">
              <a:rPr lang="da-DK" smtClean="0"/>
              <a:t>‹nr.›</a:t>
            </a:fld>
            <a:endParaRPr lang="da-DK"/>
          </a:p>
        </p:txBody>
      </p:sp>
      <p:sp>
        <p:nvSpPr>
          <p:cNvPr id="9" name="Rectangle 8">
            <a:extLst>
              <a:ext uri="{FF2B5EF4-FFF2-40B4-BE49-F238E27FC236}">
                <a16:creationId xmlns:a16="http://schemas.microsoft.com/office/drawing/2014/main" id="{F879DE85-4541-95AA-B871-7CBAD2BA1550}"/>
              </a:ext>
            </a:extLst>
          </p:cNvPr>
          <p:cNvSpPr/>
          <p:nvPr/>
        </p:nvSpPr>
        <p:spPr>
          <a:xfrm>
            <a:off x="0" y="565606"/>
            <a:ext cx="11557970"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703727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fsnitsoverskrif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533400" y="1143000"/>
            <a:ext cx="8576636" cy="5271008"/>
          </a:xfrm>
          <a:prstGeom prst="rect">
            <a:avLst/>
          </a:prstGeom>
        </p:spPr>
        <p:txBody>
          <a:bodyPr vert="horz" lIns="91440" tIns="45720" rIns="91440" bIns="45720" rtlCol="0" anchor="b">
            <a:normAutofit/>
          </a:bodyPr>
          <a:lstStyle>
            <a:lvl1pPr>
              <a:defRPr lang="en-US" sz="7200" cap="all" baseline="0" dirty="0">
                <a:solidFill>
                  <a:schemeClr val="bg2"/>
                </a:solidFill>
              </a:defRPr>
            </a:lvl1pPr>
          </a:lstStyle>
          <a:p>
            <a:pPr lvl="0"/>
            <a:r>
              <a:rPr lang="en-US" dirty="0"/>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533400" y="6492240"/>
            <a:ext cx="8576636" cy="365760"/>
          </a:xfrm>
          <a:prstGeom prst="rect">
            <a:avLst/>
          </a:prstGeom>
        </p:spPr>
        <p:txBody>
          <a:bodyPr/>
          <a:lstStyle>
            <a:lvl1pPr>
              <a:defRPr>
                <a:solidFill>
                  <a:schemeClr val="bg2"/>
                </a:solidFill>
              </a:defRPr>
            </a:lvl1pPr>
          </a:lstStyle>
          <a:p>
            <a:endParaRPr lang="da-DK"/>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110041" y="6492240"/>
            <a:ext cx="1891337" cy="365760"/>
          </a:xfrm>
          <a:prstGeom prst="rect">
            <a:avLst/>
          </a:prstGeom>
        </p:spPr>
        <p:txBody>
          <a:bodyPr/>
          <a:lstStyle>
            <a:lvl1pPr>
              <a:defRPr>
                <a:solidFill>
                  <a:schemeClr val="bg2"/>
                </a:solidFill>
              </a:defRPr>
            </a:lvl1pPr>
          </a:lstStyle>
          <a:p>
            <a:fld id="{4CC2C609-4E36-4E62-B1CE-5F4E15F0C6DA}" type="datetimeFigureOut">
              <a:rPr lang="da-DK" smtClean="0"/>
              <a:t>22-10-2026</a:t>
            </a:fld>
            <a:endParaRPr lang="da-DK"/>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01378" y="6492240"/>
            <a:ext cx="657222" cy="365760"/>
          </a:xfrm>
          <a:prstGeom prst="rect">
            <a:avLst/>
          </a:prstGeom>
        </p:spPr>
        <p:txBody>
          <a:bodyPr/>
          <a:lstStyle>
            <a:lvl1pPr>
              <a:defRPr>
                <a:solidFill>
                  <a:schemeClr val="bg2"/>
                </a:solidFill>
              </a:defRPr>
            </a:lvl1pPr>
          </a:lstStyle>
          <a:p>
            <a:fld id="{A4531B15-418A-4FD2-81A0-49B0BFC84DE5}" type="slidenum">
              <a:rPr lang="da-DK" smtClean="0"/>
              <a:t>‹nr.›</a:t>
            </a:fld>
            <a:endParaRPr lang="da-DK"/>
          </a:p>
        </p:txBody>
      </p:sp>
      <p:sp>
        <p:nvSpPr>
          <p:cNvPr id="32" name="Rectangle 31">
            <a:extLst>
              <a:ext uri="{FF2B5EF4-FFF2-40B4-BE49-F238E27FC236}">
                <a16:creationId xmlns:a16="http://schemas.microsoft.com/office/drawing/2014/main" id="{15F1B314-6B95-45EC-8168-CEA297F1BD40}"/>
              </a:ext>
            </a:extLst>
          </p:cNvPr>
          <p:cNvSpPr/>
          <p:nvPr/>
        </p:nvSpPr>
        <p:spPr>
          <a:xfrm>
            <a:off x="634029" y="570037"/>
            <a:ext cx="8476007" cy="6154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4E8A7FA-CBEB-E74B-AC79-5D830DAFC993}"/>
              </a:ext>
            </a:extLst>
          </p:cNvPr>
          <p:cNvSpPr/>
          <p:nvPr/>
        </p:nvSpPr>
        <p:spPr>
          <a:xfrm>
            <a:off x="9110036" y="570037"/>
            <a:ext cx="3081964" cy="615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20212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BAE97C67-C2EB-5515-0FDC-A535220C9DF0}"/>
              </a:ext>
            </a:extLst>
          </p:cNvPr>
          <p:cNvSpPr/>
          <p:nvPr/>
        </p:nvSpPr>
        <p:spPr>
          <a:xfrm>
            <a:off x="9110035" y="0"/>
            <a:ext cx="308196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533399" y="1016955"/>
            <a:ext cx="8195646" cy="1127758"/>
          </a:xfrm>
          <a:prstGeom prst="rect">
            <a:avLst/>
          </a:prstGeom>
        </p:spPr>
        <p:txBody>
          <a:bodyPr anchor="t">
            <a:normAutofit/>
          </a:bodyPr>
          <a:lstStyle>
            <a:lvl1pPr>
              <a:defRPr sz="7200" cap="all" baseline="0"/>
            </a:lvl1pPr>
          </a:lstStyle>
          <a:p>
            <a:r>
              <a:rPr lang="en-US" dirty="0"/>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33399" y="2510472"/>
            <a:ext cx="8190496" cy="3966527"/>
          </a:xfrm>
          <a:prstGeom prst="rect">
            <a:avLst/>
          </a:prstGeom>
        </p:spPr>
        <p:txBody>
          <a:bodyPr>
            <a:normAutofit/>
          </a:bodyPr>
          <a:lstStyle>
            <a:lvl1pPr marL="457200" indent="-457200">
              <a:lnSpc>
                <a:spcPct val="150000"/>
              </a:lnSpc>
              <a:spcBef>
                <a:spcPts val="0"/>
              </a:spcBef>
              <a:buFont typeface="+mj-lt"/>
              <a:buAutoNum type="arabicPeriod"/>
              <a:defRPr sz="2000"/>
            </a:lvl1pPr>
            <a:lvl2pPr marL="685800" indent="-457200">
              <a:lnSpc>
                <a:spcPct val="150000"/>
              </a:lnSpc>
              <a:spcBef>
                <a:spcPts val="0"/>
              </a:spcBef>
              <a:buFont typeface="+mj-lt"/>
              <a:buAutoNum type="arabicPeriod"/>
              <a:defRPr sz="2000"/>
            </a:lvl2pPr>
            <a:lvl3pPr marL="800100" indent="-342900">
              <a:lnSpc>
                <a:spcPct val="150000"/>
              </a:lnSpc>
              <a:spcBef>
                <a:spcPts val="0"/>
              </a:spcBef>
              <a:buFont typeface="+mj-lt"/>
              <a:buAutoNum type="arabicPeriod"/>
              <a:defRPr sz="2000"/>
            </a:lvl3pPr>
            <a:lvl4pPr marL="1028700" indent="-342900">
              <a:lnSpc>
                <a:spcPct val="150000"/>
              </a:lnSpc>
              <a:spcBef>
                <a:spcPts val="0"/>
              </a:spcBef>
              <a:buFont typeface="+mj-lt"/>
              <a:buAutoNum type="arabicPeriod"/>
              <a:defRPr sz="2000"/>
            </a:lvl4pPr>
            <a:lvl5pPr marL="1257300" indent="-342900">
              <a:lnSpc>
                <a:spcPct val="150000"/>
              </a:lnSpc>
              <a:spcBef>
                <a:spcPts val="0"/>
              </a:spcBef>
              <a:buFont typeface="+mj-lt"/>
              <a:buAutoNum type="arabicPeriod"/>
              <a:defRPr sz="20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533399" y="6492241"/>
            <a:ext cx="5758481" cy="365760"/>
          </a:xfrm>
          <a:prstGeom prst="rect">
            <a:avLst/>
          </a:prstGeom>
        </p:spPr>
        <p:txBody>
          <a:bodyPr/>
          <a:lstStyle>
            <a:lvl1pPr>
              <a:defRPr>
                <a:solidFill>
                  <a:schemeClr val="tx2"/>
                </a:solidFill>
              </a:defRPr>
            </a:lvl1pPr>
          </a:lstStyle>
          <a:p>
            <a:endParaRPr lang="da-DK"/>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291885" y="6492240"/>
            <a:ext cx="1763999" cy="365760"/>
          </a:xfrm>
          <a:prstGeom prst="rect">
            <a:avLst/>
          </a:prstGeom>
        </p:spPr>
        <p:txBody>
          <a:bodyPr/>
          <a:lstStyle>
            <a:lvl1pPr>
              <a:defRPr>
                <a:solidFill>
                  <a:schemeClr val="tx2"/>
                </a:solidFill>
              </a:defRPr>
            </a:lvl1pPr>
          </a:lstStyle>
          <a:p>
            <a:fld id="{4CC2C609-4E36-4E62-B1CE-5F4E15F0C6DA}" type="datetimeFigureOut">
              <a:rPr lang="da-DK" smtClean="0"/>
              <a:t>22-10-2026</a:t>
            </a:fld>
            <a:endParaRPr lang="da-DK"/>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8061271" y="6492241"/>
            <a:ext cx="662624" cy="365760"/>
          </a:xfrm>
          <a:prstGeom prst="rect">
            <a:avLst/>
          </a:prstGeom>
        </p:spPr>
        <p:txBody>
          <a:bodyPr/>
          <a:lstStyle>
            <a:lvl1pPr>
              <a:defRPr>
                <a:solidFill>
                  <a:schemeClr val="tx2"/>
                </a:solidFill>
              </a:defRPr>
            </a:lvl1pPr>
          </a:lstStyle>
          <a:p>
            <a:fld id="{A4531B15-418A-4FD2-81A0-49B0BFC84DE5}" type="slidenum">
              <a:rPr lang="da-DK" smtClean="0"/>
              <a:t>‹nr.›</a:t>
            </a:fld>
            <a:endParaRPr lang="da-DK"/>
          </a:p>
        </p:txBody>
      </p:sp>
      <p:sp>
        <p:nvSpPr>
          <p:cNvPr id="34" name="Rectangle 33">
            <a:extLst>
              <a:ext uri="{FF2B5EF4-FFF2-40B4-BE49-F238E27FC236}">
                <a16:creationId xmlns:a16="http://schemas.microsoft.com/office/drawing/2014/main" id="{E58CA726-6257-4F3F-9296-A3CF5DCA19DB}"/>
              </a:ext>
            </a:extLst>
          </p:cNvPr>
          <p:cNvSpPr/>
          <p:nvPr/>
        </p:nvSpPr>
        <p:spPr>
          <a:xfrm>
            <a:off x="634029" y="2144714"/>
            <a:ext cx="8476007" cy="615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5793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C713386-53DE-AEBA-6318-6C7146DE2270}"/>
              </a:ext>
            </a:extLst>
          </p:cNvPr>
          <p:cNvSpPr>
            <a:spLocks noGrp="1"/>
          </p:cNvSpPr>
          <p:nvPr>
            <p:ph type="title" hasCustomPrompt="1"/>
          </p:nvPr>
        </p:nvSpPr>
        <p:spPr>
          <a:xfrm>
            <a:off x="5343517" y="1386842"/>
            <a:ext cx="6315083" cy="1127758"/>
          </a:xfrm>
        </p:spPr>
        <p:txBody>
          <a:bodyPr>
            <a:normAutofit/>
          </a:bodyPr>
          <a:lstStyle>
            <a:lvl1pPr>
              <a:defRPr sz="7200" cap="all" baseline="0"/>
            </a:lvl1pPr>
          </a:lstStyle>
          <a:p>
            <a:r>
              <a:rPr lang="en-US" dirty="0"/>
              <a:t>AGENDA</a:t>
            </a:r>
          </a:p>
        </p:txBody>
      </p:sp>
      <p:sp>
        <p:nvSpPr>
          <p:cNvPr id="39" name="Picture Placeholder 38">
            <a:extLst>
              <a:ext uri="{FF2B5EF4-FFF2-40B4-BE49-F238E27FC236}">
                <a16:creationId xmlns:a16="http://schemas.microsoft.com/office/drawing/2014/main" id="{0440984A-B82C-18F1-2933-6DF295884CE0}"/>
              </a:ext>
            </a:extLst>
          </p:cNvPr>
          <p:cNvSpPr>
            <a:spLocks noGrp="1"/>
          </p:cNvSpPr>
          <p:nvPr>
            <p:ph type="pic" sz="quarter" idx="14" hasCustomPrompt="1"/>
          </p:nvPr>
        </p:nvSpPr>
        <p:spPr>
          <a:xfrm>
            <a:off x="0" y="0"/>
            <a:ext cx="4400554" cy="6858000"/>
          </a:xfrm>
          <a:blipFill>
            <a:blip r:embed="rId2">
              <a:alphaModFix amt="60000"/>
            </a:blip>
            <a:stretch>
              <a:fillRect/>
            </a:stretch>
          </a:blipFill>
        </p:spPr>
        <p:txBody>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343518" y="2886089"/>
            <a:ext cx="6315082" cy="3336911"/>
          </a:xfrm>
          <a:prstGeom prst="rect">
            <a:avLst/>
          </a:prstGeom>
        </p:spPr>
        <p:txBody>
          <a:bodyPr>
            <a:normAutofit/>
          </a:bodyPr>
          <a:lstStyle>
            <a:lvl1pPr marL="457200" indent="-457200">
              <a:lnSpc>
                <a:spcPct val="150000"/>
              </a:lnSpc>
              <a:spcBef>
                <a:spcPts val="0"/>
              </a:spcBef>
              <a:buFont typeface="+mj-lt"/>
              <a:buAutoNum type="arabicPeriod"/>
              <a:defRPr sz="2000"/>
            </a:lvl1pPr>
            <a:lvl2pPr marL="571500" indent="-342900">
              <a:lnSpc>
                <a:spcPct val="150000"/>
              </a:lnSpc>
              <a:spcBef>
                <a:spcPts val="0"/>
              </a:spcBef>
              <a:buFont typeface="+mj-lt"/>
              <a:buAutoNum type="arabicPeriod"/>
              <a:defRPr sz="2000"/>
            </a:lvl2pPr>
            <a:lvl3pPr marL="800100" indent="-342900">
              <a:lnSpc>
                <a:spcPct val="150000"/>
              </a:lnSpc>
              <a:spcBef>
                <a:spcPts val="0"/>
              </a:spcBef>
              <a:buFont typeface="+mj-lt"/>
              <a:buAutoNum type="arabicPeriod"/>
              <a:defRPr sz="2000"/>
            </a:lvl3pPr>
            <a:lvl4pPr marL="1028700" indent="-342900">
              <a:lnSpc>
                <a:spcPct val="150000"/>
              </a:lnSpc>
              <a:spcBef>
                <a:spcPts val="0"/>
              </a:spcBef>
              <a:buFont typeface="+mj-lt"/>
              <a:buAutoNum type="arabicPeriod"/>
              <a:defRPr sz="2000"/>
            </a:lvl4pPr>
            <a:lvl5pPr>
              <a:lnSpc>
                <a:spcPct val="150000"/>
              </a:lnSpc>
              <a:spcBef>
                <a:spcPts val="0"/>
              </a:spcBef>
              <a:buFont typeface="+mj-lt"/>
              <a:buAutoNum type="arabicPeriod"/>
              <a:defRPr sz="20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5343518" y="6477000"/>
            <a:ext cx="3771905" cy="381001"/>
          </a:xfrm>
          <a:prstGeom prst="rect">
            <a:avLst/>
          </a:prstGeom>
        </p:spPr>
        <p:txBody>
          <a:bodyPr/>
          <a:lstStyle/>
          <a:p>
            <a:endParaRPr lang="da-DK"/>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9120821" y="6477000"/>
            <a:ext cx="1875160" cy="381001"/>
          </a:xfrm>
          <a:prstGeom prst="rect">
            <a:avLst/>
          </a:prstGeom>
        </p:spPr>
        <p:txBody>
          <a:bodyPr/>
          <a:lstStyle/>
          <a:p>
            <a:fld id="{4CC2C609-4E36-4E62-B1CE-5F4E15F0C6DA}" type="datetimeFigureOut">
              <a:rPr lang="da-DK" smtClean="0"/>
              <a:t>22-10-2026</a:t>
            </a:fld>
            <a:endParaRPr lang="da-DK"/>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0995986" y="6477000"/>
            <a:ext cx="662614" cy="381001"/>
          </a:xfrm>
          <a:prstGeom prst="rect">
            <a:avLst/>
          </a:prstGeom>
        </p:spPr>
        <p:txBody>
          <a:bodyPr/>
          <a:lstStyle/>
          <a:p>
            <a:fld id="{A4531B15-418A-4FD2-81A0-49B0BFC84DE5}" type="slidenum">
              <a:rPr lang="da-DK" smtClean="0"/>
              <a:t>‹nr.›</a:t>
            </a:fld>
            <a:endParaRPr lang="da-DK"/>
          </a:p>
        </p:txBody>
      </p:sp>
      <p:sp>
        <p:nvSpPr>
          <p:cNvPr id="34" name="Rectangle 33">
            <a:extLst>
              <a:ext uri="{FF2B5EF4-FFF2-40B4-BE49-F238E27FC236}">
                <a16:creationId xmlns:a16="http://schemas.microsoft.com/office/drawing/2014/main" id="{98E5CA23-2176-4B29-AB27-EDD9AC417271}"/>
              </a:ext>
            </a:extLst>
          </p:cNvPr>
          <p:cNvSpPr/>
          <p:nvPr/>
        </p:nvSpPr>
        <p:spPr>
          <a:xfrm>
            <a:off x="4400554" y="2496190"/>
            <a:ext cx="7791446"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8720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399" y="1016955"/>
            <a:ext cx="3491539" cy="4083580"/>
          </a:xfrm>
          <a:prstGeom prst="rect">
            <a:avLst/>
          </a:prstGeom>
        </p:spPr>
        <p:txBody>
          <a:bodyPr anchor="t">
            <a:normAutofit/>
          </a:bodyPr>
          <a:lstStyle>
            <a:lvl1pPr>
              <a:defRPr sz="3600" cap="all" baseline="0"/>
            </a:lvl1pPr>
          </a:lstStyle>
          <a:p>
            <a:r>
              <a:rPr lang="da-DK"/>
              <a:t>Klik for at redigere titeltypografien i masteren</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62526" y="1016955"/>
            <a:ext cx="6696073" cy="4083579"/>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533399" y="6477000"/>
            <a:ext cx="8576637" cy="381001"/>
          </a:xfrm>
          <a:prstGeom prst="rect">
            <a:avLst/>
          </a:prstGeom>
        </p:spPr>
        <p:txBody>
          <a:bodyPr/>
          <a:lstStyle/>
          <a:p>
            <a:endParaRPr lang="da-DK"/>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110036" y="6477000"/>
            <a:ext cx="1891338" cy="381001"/>
          </a:xfrm>
          <a:prstGeom prst="rect">
            <a:avLst/>
          </a:prstGeom>
        </p:spPr>
        <p:txBody>
          <a:bodyPr/>
          <a:lstStyle/>
          <a:p>
            <a:fld id="{4CC2C609-4E36-4E62-B1CE-5F4E15F0C6DA}" type="datetimeFigureOut">
              <a:rPr lang="da-DK" smtClean="0"/>
              <a:t>22-10-2026</a:t>
            </a:fld>
            <a:endParaRPr lang="da-DK"/>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001374" y="6477000"/>
            <a:ext cx="657226" cy="381001"/>
          </a:xfrm>
          <a:prstGeom prst="rect">
            <a:avLst/>
          </a:prstGeom>
        </p:spPr>
        <p:txBody>
          <a:bodyPr/>
          <a:lstStyle/>
          <a:p>
            <a:fld id="{A4531B15-418A-4FD2-81A0-49B0BFC84DE5}" type="slidenum">
              <a:rPr lang="da-DK" smtClean="0"/>
              <a:t>‹nr.›</a:t>
            </a:fld>
            <a:endParaRPr lang="da-DK"/>
          </a:p>
        </p:txBody>
      </p:sp>
      <p:sp>
        <p:nvSpPr>
          <p:cNvPr id="34" name="Rectangle 33">
            <a:extLst>
              <a:ext uri="{FF2B5EF4-FFF2-40B4-BE49-F238E27FC236}">
                <a16:creationId xmlns:a16="http://schemas.microsoft.com/office/drawing/2014/main" id="{9AE531BB-71E1-57EF-0879-5979B0C95458}"/>
              </a:ext>
            </a:extLst>
          </p:cNvPr>
          <p:cNvSpPr/>
          <p:nvPr/>
        </p:nvSpPr>
        <p:spPr>
          <a:xfrm>
            <a:off x="4024938" y="570037"/>
            <a:ext cx="8167062" cy="595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31FD272-0797-A5C1-BAB9-E68F518B8158}"/>
              </a:ext>
            </a:extLst>
          </p:cNvPr>
          <p:cNvSpPr/>
          <p:nvPr/>
        </p:nvSpPr>
        <p:spPr>
          <a:xfrm>
            <a:off x="634030" y="570037"/>
            <a:ext cx="3390908" cy="5957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1849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398" y="1016955"/>
            <a:ext cx="3486153" cy="2721451"/>
          </a:xfrm>
          <a:prstGeom prst="rect">
            <a:avLst/>
          </a:prstGeom>
        </p:spPr>
        <p:txBody>
          <a:bodyPr anchor="t">
            <a:normAutofit/>
          </a:bodyPr>
          <a:lstStyle>
            <a:lvl1pPr>
              <a:defRPr sz="3600" cap="all" baseline="0">
                <a:latin typeface="+mj-lt"/>
              </a:defRPr>
            </a:lvl1pPr>
          </a:lstStyle>
          <a:p>
            <a:r>
              <a:rPr lang="da-DK"/>
              <a:t>Klik for at redigere titeltypografien i masteren</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962526" y="1016955"/>
            <a:ext cx="6696074" cy="5490524"/>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533399" y="6477000"/>
            <a:ext cx="8576637" cy="381001"/>
          </a:xfrm>
          <a:prstGeom prst="rect">
            <a:avLst/>
          </a:prstGeom>
        </p:spPr>
        <p:txBody>
          <a:bodyPr/>
          <a:lstStyle/>
          <a:p>
            <a:endParaRPr lang="da-DK"/>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110036" y="6477000"/>
            <a:ext cx="1891338" cy="381001"/>
          </a:xfrm>
          <a:prstGeom prst="rect">
            <a:avLst/>
          </a:prstGeom>
        </p:spPr>
        <p:txBody>
          <a:bodyPr/>
          <a:lstStyle/>
          <a:p>
            <a:fld id="{4CC2C609-4E36-4E62-B1CE-5F4E15F0C6DA}" type="datetimeFigureOut">
              <a:rPr lang="da-DK" smtClean="0"/>
              <a:t>22-10-2026</a:t>
            </a:fld>
            <a:endParaRPr lang="da-DK"/>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001374" y="6477000"/>
            <a:ext cx="657226" cy="381001"/>
          </a:xfrm>
          <a:prstGeom prst="rect">
            <a:avLst/>
          </a:prstGeom>
        </p:spPr>
        <p:txBody>
          <a:bodyPr/>
          <a:lstStyle/>
          <a:p>
            <a:fld id="{A4531B15-418A-4FD2-81A0-49B0BFC84DE5}" type="slidenum">
              <a:rPr lang="da-DK" smtClean="0"/>
              <a:t>‹nr.›</a:t>
            </a:fld>
            <a:endParaRPr lang="da-DK"/>
          </a:p>
        </p:txBody>
      </p:sp>
      <p:sp>
        <p:nvSpPr>
          <p:cNvPr id="7" name="Rectangle 6">
            <a:extLst>
              <a:ext uri="{FF2B5EF4-FFF2-40B4-BE49-F238E27FC236}">
                <a16:creationId xmlns:a16="http://schemas.microsoft.com/office/drawing/2014/main" id="{CB922775-D819-CE59-81DF-9A22F9309472}"/>
              </a:ext>
            </a:extLst>
          </p:cNvPr>
          <p:cNvSpPr/>
          <p:nvPr/>
        </p:nvSpPr>
        <p:spPr>
          <a:xfrm>
            <a:off x="4017310" y="565607"/>
            <a:ext cx="8174690"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E1D59CA-78A2-7B8F-A9C7-E86B47BEAE5E}"/>
              </a:ext>
            </a:extLst>
          </p:cNvPr>
          <p:cNvSpPr/>
          <p:nvPr/>
        </p:nvSpPr>
        <p:spPr>
          <a:xfrm>
            <a:off x="634030" y="570037"/>
            <a:ext cx="3390908" cy="5957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2957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62523" y="1016956"/>
            <a:ext cx="6696076" cy="731520"/>
          </a:xfrm>
          <a:prstGeom prst="rect">
            <a:avLst/>
          </a:prstGeom>
        </p:spPr>
        <p:txBody>
          <a:bodyPr anchor="t"/>
          <a:lstStyle>
            <a:lvl1pPr>
              <a:defRPr cap="all" baseline="0"/>
            </a:lvl1pPr>
          </a:lstStyle>
          <a:p>
            <a:r>
              <a:rPr lang="da-DK"/>
              <a:t>Klik for at redigere titeltypografien i masteren</a:t>
            </a:r>
            <a:endParaRPr lang="en-US" dirty="0"/>
          </a:p>
        </p:txBody>
      </p:sp>
      <p:sp>
        <p:nvSpPr>
          <p:cNvPr id="38" name="Picture Placeholder 37">
            <a:extLst>
              <a:ext uri="{FF2B5EF4-FFF2-40B4-BE49-F238E27FC236}">
                <a16:creationId xmlns:a16="http://schemas.microsoft.com/office/drawing/2014/main" id="{99EF452C-FB1E-E93B-DCC5-1D98DE017953}"/>
              </a:ext>
            </a:extLst>
          </p:cNvPr>
          <p:cNvSpPr>
            <a:spLocks noGrp="1"/>
          </p:cNvSpPr>
          <p:nvPr>
            <p:ph type="pic" sz="quarter" idx="13" hasCustomPrompt="1"/>
          </p:nvPr>
        </p:nvSpPr>
        <p:spPr>
          <a:xfrm>
            <a:off x="0" y="0"/>
            <a:ext cx="4400554" cy="6858000"/>
          </a:xfrm>
          <a:custGeom>
            <a:avLst/>
            <a:gdLst>
              <a:gd name="connsiteX0" fmla="*/ 0 w 4400554"/>
              <a:gd name="connsiteY0" fmla="*/ 634999 h 6858000"/>
              <a:gd name="connsiteX1" fmla="*/ 4400554 w 4400554"/>
              <a:gd name="connsiteY1" fmla="*/ 634999 h 6858000"/>
              <a:gd name="connsiteX2" fmla="*/ 4400554 w 4400554"/>
              <a:gd name="connsiteY2" fmla="*/ 6858000 h 6858000"/>
              <a:gd name="connsiteX3" fmla="*/ 0 w 4400554"/>
              <a:gd name="connsiteY3" fmla="*/ 6858000 h 6858000"/>
              <a:gd name="connsiteX4" fmla="*/ 0 w 4400554"/>
              <a:gd name="connsiteY4" fmla="*/ 0 h 6858000"/>
              <a:gd name="connsiteX5" fmla="*/ 4400554 w 4400554"/>
              <a:gd name="connsiteY5" fmla="*/ 0 h 6858000"/>
              <a:gd name="connsiteX6" fmla="*/ 4400554 w 4400554"/>
              <a:gd name="connsiteY6" fmla="*/ 570991 h 6858000"/>
              <a:gd name="connsiteX7" fmla="*/ 0 w 4400554"/>
              <a:gd name="connsiteY7" fmla="*/ 5709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0554" h="6858000">
                <a:moveTo>
                  <a:pt x="0" y="634999"/>
                </a:moveTo>
                <a:lnTo>
                  <a:pt x="4400554" y="634999"/>
                </a:lnTo>
                <a:lnTo>
                  <a:pt x="4400554" y="6858000"/>
                </a:lnTo>
                <a:lnTo>
                  <a:pt x="0" y="6858000"/>
                </a:lnTo>
                <a:close/>
                <a:moveTo>
                  <a:pt x="0" y="0"/>
                </a:moveTo>
                <a:lnTo>
                  <a:pt x="4400554" y="0"/>
                </a:lnTo>
                <a:lnTo>
                  <a:pt x="4400554" y="570991"/>
                </a:lnTo>
                <a:lnTo>
                  <a:pt x="0" y="570991"/>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62523" y="2145668"/>
            <a:ext cx="6689892" cy="4118399"/>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4964103" y="6477000"/>
            <a:ext cx="4707905" cy="381000"/>
          </a:xfrm>
          <a:prstGeom prst="rect">
            <a:avLst/>
          </a:prstGeom>
        </p:spPr>
        <p:txBody>
          <a:bodyPr/>
          <a:lstStyle>
            <a:lvl1pPr>
              <a:defRPr>
                <a:solidFill>
                  <a:schemeClr val="tx2"/>
                </a:solidFill>
              </a:defRPr>
            </a:lvl1pPr>
          </a:lstStyle>
          <a:p>
            <a:endParaRPr lang="da-DK"/>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9672013" y="6477000"/>
            <a:ext cx="1329365" cy="381000"/>
          </a:xfrm>
          <a:prstGeom prst="rect">
            <a:avLst/>
          </a:prstGeom>
        </p:spPr>
        <p:txBody>
          <a:bodyPr/>
          <a:lstStyle>
            <a:lvl1pPr>
              <a:defRPr>
                <a:solidFill>
                  <a:schemeClr val="tx2"/>
                </a:solidFill>
              </a:defRPr>
            </a:lvl1pPr>
          </a:lstStyle>
          <a:p>
            <a:fld id="{4CC2C609-4E36-4E62-B1CE-5F4E15F0C6DA}" type="datetimeFigureOut">
              <a:rPr lang="da-DK" smtClean="0"/>
              <a:t>22-10-2026</a:t>
            </a:fld>
            <a:endParaRPr lang="da-DK"/>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001379" y="6477000"/>
            <a:ext cx="657221" cy="381000"/>
          </a:xfrm>
          <a:prstGeom prst="rect">
            <a:avLst/>
          </a:prstGeom>
        </p:spPr>
        <p:txBody>
          <a:bodyPr/>
          <a:lstStyle>
            <a:lvl1pPr>
              <a:defRPr>
                <a:solidFill>
                  <a:schemeClr val="tx2"/>
                </a:solidFill>
              </a:defRPr>
            </a:lvl1pPr>
          </a:lstStyle>
          <a:p>
            <a:fld id="{A4531B15-418A-4FD2-81A0-49B0BFC84DE5}" type="slidenum">
              <a:rPr lang="da-DK" smtClean="0"/>
              <a:t>‹nr.›</a:t>
            </a:fld>
            <a:endParaRPr lang="da-DK"/>
          </a:p>
        </p:txBody>
      </p:sp>
      <p:sp>
        <p:nvSpPr>
          <p:cNvPr id="3" name="Freeform 2">
            <a:extLst>
              <a:ext uri="{FF2B5EF4-FFF2-40B4-BE49-F238E27FC236}">
                <a16:creationId xmlns:a16="http://schemas.microsoft.com/office/drawing/2014/main" id="{EC16BEA9-7D3A-E34B-4442-F0BFB853F3F8}"/>
              </a:ext>
            </a:extLst>
          </p:cNvPr>
          <p:cNvSpPr/>
          <p:nvPr/>
        </p:nvSpPr>
        <p:spPr>
          <a:xfrm>
            <a:off x="4408228" y="570993"/>
            <a:ext cx="7142064" cy="64006"/>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A3462211-E1BA-E90A-00F8-E717C7293E42}"/>
              </a:ext>
            </a:extLst>
          </p:cNvPr>
          <p:cNvSpPr/>
          <p:nvPr/>
        </p:nvSpPr>
        <p:spPr>
          <a:xfrm>
            <a:off x="-2282" y="570991"/>
            <a:ext cx="4410510"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5962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632163" y="1016955"/>
            <a:ext cx="7026437" cy="731520"/>
          </a:xfrm>
          <a:prstGeom prst="rect">
            <a:avLst/>
          </a:prstGeom>
        </p:spPr>
        <p:txBody>
          <a:bodyPr anchor="t"/>
          <a:lstStyle>
            <a:lvl1pPr>
              <a:defRPr cap="all" baseline="0"/>
            </a:lvl1pPr>
          </a:lstStyle>
          <a:p>
            <a:r>
              <a:rPr lang="da-DK"/>
              <a:t>Klik for at redigere titeltypografien i masteren</a:t>
            </a:r>
            <a:endParaRPr lang="en-US" dirty="0"/>
          </a:p>
        </p:txBody>
      </p:sp>
      <p:sp>
        <p:nvSpPr>
          <p:cNvPr id="38" name="Picture Placeholder 37">
            <a:extLst>
              <a:ext uri="{FF2B5EF4-FFF2-40B4-BE49-F238E27FC236}">
                <a16:creationId xmlns:a16="http://schemas.microsoft.com/office/drawing/2014/main" id="{87476243-EB8F-9EFF-F789-0088ABBB0FBF}"/>
              </a:ext>
            </a:extLst>
          </p:cNvPr>
          <p:cNvSpPr>
            <a:spLocks noGrp="1"/>
          </p:cNvSpPr>
          <p:nvPr>
            <p:ph type="pic" sz="quarter" idx="13" hasCustomPrompt="1"/>
          </p:nvPr>
        </p:nvSpPr>
        <p:spPr>
          <a:xfrm>
            <a:off x="0" y="1"/>
            <a:ext cx="3998133" cy="6858000"/>
          </a:xfrm>
          <a:custGeom>
            <a:avLst/>
            <a:gdLst>
              <a:gd name="connsiteX0" fmla="*/ 0 w 3998133"/>
              <a:gd name="connsiteY0" fmla="*/ 634999 h 6858000"/>
              <a:gd name="connsiteX1" fmla="*/ 3998133 w 3998133"/>
              <a:gd name="connsiteY1" fmla="*/ 634999 h 6858000"/>
              <a:gd name="connsiteX2" fmla="*/ 3998133 w 3998133"/>
              <a:gd name="connsiteY2" fmla="*/ 6858000 h 6858000"/>
              <a:gd name="connsiteX3" fmla="*/ 0 w 3998133"/>
              <a:gd name="connsiteY3" fmla="*/ 6858000 h 6858000"/>
              <a:gd name="connsiteX4" fmla="*/ 0 w 3998133"/>
              <a:gd name="connsiteY4" fmla="*/ 0 h 6858000"/>
              <a:gd name="connsiteX5" fmla="*/ 3998133 w 3998133"/>
              <a:gd name="connsiteY5" fmla="*/ 0 h 6858000"/>
              <a:gd name="connsiteX6" fmla="*/ 3998133 w 3998133"/>
              <a:gd name="connsiteY6" fmla="*/ 570991 h 6858000"/>
              <a:gd name="connsiteX7" fmla="*/ 0 w 3998133"/>
              <a:gd name="connsiteY7" fmla="*/ 5709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8133" h="6858000">
                <a:moveTo>
                  <a:pt x="0" y="634999"/>
                </a:moveTo>
                <a:lnTo>
                  <a:pt x="3998133" y="634999"/>
                </a:lnTo>
                <a:lnTo>
                  <a:pt x="3998133" y="6858000"/>
                </a:lnTo>
                <a:lnTo>
                  <a:pt x="0" y="6858000"/>
                </a:lnTo>
                <a:close/>
                <a:moveTo>
                  <a:pt x="0" y="0"/>
                </a:moveTo>
                <a:lnTo>
                  <a:pt x="3998133" y="0"/>
                </a:lnTo>
                <a:lnTo>
                  <a:pt x="3998133" y="570991"/>
                </a:lnTo>
                <a:lnTo>
                  <a:pt x="0" y="570991"/>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632168" y="2145668"/>
            <a:ext cx="7026432" cy="4077331"/>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4632167" y="6477000"/>
            <a:ext cx="5426231" cy="381000"/>
          </a:xfrm>
          <a:prstGeom prst="rect">
            <a:avLst/>
          </a:prstGeom>
        </p:spPr>
        <p:txBody>
          <a:bodyPr/>
          <a:lstStyle>
            <a:lvl1pPr>
              <a:defRPr>
                <a:solidFill>
                  <a:schemeClr val="tx2"/>
                </a:solidFill>
              </a:defRPr>
            </a:lvl1pPr>
          </a:lstStyle>
          <a:p>
            <a:endParaRPr lang="da-DK"/>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10058404" y="6477000"/>
            <a:ext cx="942970" cy="381000"/>
          </a:xfrm>
          <a:prstGeom prst="rect">
            <a:avLst/>
          </a:prstGeom>
        </p:spPr>
        <p:txBody>
          <a:bodyPr/>
          <a:lstStyle>
            <a:lvl1pPr>
              <a:defRPr>
                <a:solidFill>
                  <a:schemeClr val="tx2"/>
                </a:solidFill>
              </a:defRPr>
            </a:lvl1pPr>
          </a:lstStyle>
          <a:p>
            <a:fld id="{4CC2C609-4E36-4E62-B1CE-5F4E15F0C6DA}" type="datetimeFigureOut">
              <a:rPr lang="da-DK" smtClean="0"/>
              <a:t>22-10-2026</a:t>
            </a:fld>
            <a:endParaRPr lang="da-DK"/>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001374" y="6477000"/>
            <a:ext cx="657226" cy="381000"/>
          </a:xfrm>
          <a:prstGeom prst="rect">
            <a:avLst/>
          </a:prstGeom>
        </p:spPr>
        <p:txBody>
          <a:bodyPr/>
          <a:lstStyle>
            <a:lvl1pPr>
              <a:defRPr>
                <a:solidFill>
                  <a:schemeClr val="tx2"/>
                </a:solidFill>
              </a:defRPr>
            </a:lvl1pPr>
          </a:lstStyle>
          <a:p>
            <a:fld id="{A4531B15-418A-4FD2-81A0-49B0BFC84DE5}" type="slidenum">
              <a:rPr lang="da-DK" smtClean="0"/>
              <a:t>‹nr.›</a:t>
            </a:fld>
            <a:endParaRPr lang="da-DK"/>
          </a:p>
        </p:txBody>
      </p:sp>
      <p:sp>
        <p:nvSpPr>
          <p:cNvPr id="5" name="Freeform 4">
            <a:extLst>
              <a:ext uri="{FF2B5EF4-FFF2-40B4-BE49-F238E27FC236}">
                <a16:creationId xmlns:a16="http://schemas.microsoft.com/office/drawing/2014/main" id="{ECF4FA5C-D406-8202-9143-DAEA62C5C872}"/>
              </a:ext>
            </a:extLst>
          </p:cNvPr>
          <p:cNvSpPr/>
          <p:nvPr/>
        </p:nvSpPr>
        <p:spPr>
          <a:xfrm>
            <a:off x="0" y="570992"/>
            <a:ext cx="4019552"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082645EB-0315-BBF0-B28C-6A31158DE8D1}"/>
              </a:ext>
            </a:extLst>
          </p:cNvPr>
          <p:cNvSpPr/>
          <p:nvPr/>
        </p:nvSpPr>
        <p:spPr>
          <a:xfrm>
            <a:off x="3997235" y="570992"/>
            <a:ext cx="7560729"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61801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1" y="1016955"/>
            <a:ext cx="6858000" cy="731519"/>
          </a:xfrm>
          <a:prstGeom prst="rect">
            <a:avLst/>
          </a:prstGeom>
        </p:spPr>
        <p:txBody>
          <a:bodyPr anchor="t"/>
          <a:lstStyle>
            <a:lvl1pPr>
              <a:defRPr cap="all" baseline="0"/>
            </a:lvl1pPr>
          </a:lstStyle>
          <a:p>
            <a:r>
              <a:rPr lang="da-DK"/>
              <a:t>Klik for at redigere titeltypografien i masteren</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33401" y="2145668"/>
            <a:ext cx="6858000" cy="4093526"/>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533401" y="6464300"/>
            <a:ext cx="5366715" cy="399514"/>
          </a:xfrm>
          <a:prstGeom prst="rect">
            <a:avLst/>
          </a:prstGeom>
        </p:spPr>
        <p:txBody>
          <a:bodyPr/>
          <a:lstStyle>
            <a:lvl1pPr>
              <a:defRPr>
                <a:solidFill>
                  <a:schemeClr val="tx2"/>
                </a:solidFill>
              </a:defRPr>
            </a:lvl1pPr>
          </a:lstStyle>
          <a:p>
            <a:endParaRPr lang="da-DK"/>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5900115" y="6464300"/>
            <a:ext cx="929303" cy="399514"/>
          </a:xfrm>
          <a:prstGeom prst="rect">
            <a:avLst/>
          </a:prstGeom>
        </p:spPr>
        <p:txBody>
          <a:bodyPr/>
          <a:lstStyle>
            <a:lvl1pPr>
              <a:defRPr>
                <a:solidFill>
                  <a:schemeClr val="tx2"/>
                </a:solidFill>
              </a:defRPr>
            </a:lvl1pPr>
          </a:lstStyle>
          <a:p>
            <a:fld id="{4CC2C609-4E36-4E62-B1CE-5F4E15F0C6DA}" type="datetimeFigureOut">
              <a:rPr lang="da-DK" smtClean="0"/>
              <a:t>22-10-2026</a:t>
            </a:fld>
            <a:endParaRPr lang="da-DK"/>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6829424" y="6464300"/>
            <a:ext cx="561977" cy="399514"/>
          </a:xfrm>
          <a:prstGeom prst="rect">
            <a:avLst/>
          </a:prstGeom>
        </p:spPr>
        <p:txBody>
          <a:bodyPr/>
          <a:lstStyle>
            <a:lvl1pPr>
              <a:defRPr>
                <a:solidFill>
                  <a:schemeClr val="tx2"/>
                </a:solidFill>
              </a:defRPr>
            </a:lvl1pPr>
          </a:lstStyle>
          <a:p>
            <a:fld id="{A4531B15-418A-4FD2-81A0-49B0BFC84DE5}" type="slidenum">
              <a:rPr lang="da-DK" smtClean="0"/>
              <a:t>‹nr.›</a:t>
            </a:fld>
            <a:endParaRPr lang="da-DK"/>
          </a:p>
        </p:txBody>
      </p:sp>
      <p:sp>
        <p:nvSpPr>
          <p:cNvPr id="6" name="Picture Placeholder 5">
            <a:extLst>
              <a:ext uri="{FF2B5EF4-FFF2-40B4-BE49-F238E27FC236}">
                <a16:creationId xmlns:a16="http://schemas.microsoft.com/office/drawing/2014/main" id="{070CE66A-15FE-D8FB-D711-D3BB0755F0D1}"/>
              </a:ext>
            </a:extLst>
          </p:cNvPr>
          <p:cNvSpPr>
            <a:spLocks noGrp="1"/>
          </p:cNvSpPr>
          <p:nvPr>
            <p:ph type="pic" sz="quarter" idx="18" hasCustomPrompt="1"/>
          </p:nvPr>
        </p:nvSpPr>
        <p:spPr>
          <a:xfrm>
            <a:off x="8193866" y="1"/>
            <a:ext cx="3998133" cy="6858000"/>
          </a:xfrm>
          <a:custGeom>
            <a:avLst/>
            <a:gdLst>
              <a:gd name="connsiteX0" fmla="*/ 0 w 3998133"/>
              <a:gd name="connsiteY0" fmla="*/ 634999 h 6858000"/>
              <a:gd name="connsiteX1" fmla="*/ 3998133 w 3998133"/>
              <a:gd name="connsiteY1" fmla="*/ 634999 h 6858000"/>
              <a:gd name="connsiteX2" fmla="*/ 3998133 w 3998133"/>
              <a:gd name="connsiteY2" fmla="*/ 6858000 h 6858000"/>
              <a:gd name="connsiteX3" fmla="*/ 0 w 3998133"/>
              <a:gd name="connsiteY3" fmla="*/ 6858000 h 6858000"/>
              <a:gd name="connsiteX4" fmla="*/ 0 w 3998133"/>
              <a:gd name="connsiteY4" fmla="*/ 0 h 6858000"/>
              <a:gd name="connsiteX5" fmla="*/ 3998133 w 3998133"/>
              <a:gd name="connsiteY5" fmla="*/ 0 h 6858000"/>
              <a:gd name="connsiteX6" fmla="*/ 3998133 w 3998133"/>
              <a:gd name="connsiteY6" fmla="*/ 570991 h 6858000"/>
              <a:gd name="connsiteX7" fmla="*/ 0 w 3998133"/>
              <a:gd name="connsiteY7" fmla="*/ 5709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8133" h="6858000">
                <a:moveTo>
                  <a:pt x="0" y="634999"/>
                </a:moveTo>
                <a:lnTo>
                  <a:pt x="3998133" y="634999"/>
                </a:lnTo>
                <a:lnTo>
                  <a:pt x="3998133" y="6858000"/>
                </a:lnTo>
                <a:lnTo>
                  <a:pt x="0" y="6858000"/>
                </a:lnTo>
                <a:close/>
                <a:moveTo>
                  <a:pt x="0" y="0"/>
                </a:moveTo>
                <a:lnTo>
                  <a:pt x="3998133" y="0"/>
                </a:lnTo>
                <a:lnTo>
                  <a:pt x="3998133" y="570991"/>
                </a:lnTo>
                <a:lnTo>
                  <a:pt x="0" y="570991"/>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3" name="Freeform 2">
            <a:extLst>
              <a:ext uri="{FF2B5EF4-FFF2-40B4-BE49-F238E27FC236}">
                <a16:creationId xmlns:a16="http://schemas.microsoft.com/office/drawing/2014/main" id="{E19B021D-A5A3-D515-C491-988160E0708C}"/>
              </a:ext>
            </a:extLst>
          </p:cNvPr>
          <p:cNvSpPr/>
          <p:nvPr/>
        </p:nvSpPr>
        <p:spPr>
          <a:xfrm>
            <a:off x="8172447" y="570992"/>
            <a:ext cx="4019552"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F6879252-7B61-583A-CF4D-92BF27416ADC}"/>
              </a:ext>
            </a:extLst>
          </p:cNvPr>
          <p:cNvSpPr/>
          <p:nvPr/>
        </p:nvSpPr>
        <p:spPr>
          <a:xfrm>
            <a:off x="633137" y="570992"/>
            <a:ext cx="7560729"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830481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1" y="1016955"/>
            <a:ext cx="4573438" cy="1328932"/>
          </a:xfrm>
          <a:prstGeom prst="rect">
            <a:avLst/>
          </a:prstGeom>
        </p:spPr>
        <p:txBody>
          <a:bodyPr anchor="t">
            <a:noAutofit/>
          </a:bodyPr>
          <a:lstStyle>
            <a:lvl1pPr>
              <a:defRPr sz="3600" cap="all" baseline="0">
                <a:solidFill>
                  <a:schemeClr val="tx2"/>
                </a:solidFill>
              </a:defRPr>
            </a:lvl1pPr>
          </a:lstStyle>
          <a:p>
            <a:r>
              <a:rPr lang="da-DK"/>
              <a:t>Klik for at redigere titeltypografien i masteren</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33401" y="2495232"/>
            <a:ext cx="4573438" cy="3727767"/>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33400" y="6477000"/>
            <a:ext cx="2921550" cy="381000"/>
          </a:xfrm>
          <a:prstGeom prst="rect">
            <a:avLst/>
          </a:prstGeom>
        </p:spPr>
        <p:txBody>
          <a:bodyPr/>
          <a:lstStyle>
            <a:lvl1pPr>
              <a:defRPr>
                <a:solidFill>
                  <a:schemeClr val="tx2"/>
                </a:solidFill>
                <a:effectLst/>
              </a:defRPr>
            </a:lvl1pPr>
          </a:lstStyle>
          <a:p>
            <a:endParaRPr lang="da-DK"/>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54946" y="6477000"/>
            <a:ext cx="1100995" cy="381000"/>
          </a:xfrm>
          <a:prstGeom prst="rect">
            <a:avLst/>
          </a:prstGeom>
        </p:spPr>
        <p:txBody>
          <a:bodyPr/>
          <a:lstStyle>
            <a:lvl1pPr>
              <a:defRPr>
                <a:solidFill>
                  <a:schemeClr val="tx2"/>
                </a:solidFill>
              </a:defRPr>
            </a:lvl1pPr>
          </a:lstStyle>
          <a:p>
            <a:fld id="{4CC2C609-4E36-4E62-B1CE-5F4E15F0C6DA}" type="datetimeFigureOut">
              <a:rPr lang="da-DK" smtClean="0"/>
              <a:t>22-10-2026</a:t>
            </a:fld>
            <a:endParaRPr lang="da-DK"/>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553312" y="6477000"/>
            <a:ext cx="552253" cy="381000"/>
          </a:xfrm>
          <a:prstGeom prst="rect">
            <a:avLst/>
          </a:prstGeom>
        </p:spPr>
        <p:txBody>
          <a:bodyPr/>
          <a:lstStyle>
            <a:lvl1pPr>
              <a:defRPr>
                <a:solidFill>
                  <a:schemeClr val="tx2"/>
                </a:solidFill>
                <a:effectLst/>
              </a:defRPr>
            </a:lvl1pPr>
          </a:lstStyle>
          <a:p>
            <a:fld id="{A4531B15-418A-4FD2-81A0-49B0BFC84DE5}" type="slidenum">
              <a:rPr lang="da-DK" smtClean="0"/>
              <a:t>‹nr.›</a:t>
            </a:fld>
            <a:endParaRPr lang="da-DK"/>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658928" y="0"/>
            <a:ext cx="6533072" cy="6858000"/>
          </a:xfrm>
          <a:prstGeom prst="rect">
            <a:avLst/>
          </a:prstGeo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3" name="Freeform 2">
            <a:extLst>
              <a:ext uri="{FF2B5EF4-FFF2-40B4-BE49-F238E27FC236}">
                <a16:creationId xmlns:a16="http://schemas.microsoft.com/office/drawing/2014/main" id="{103B3571-8BEB-7B5F-5141-60BE7E4F2B98}"/>
              </a:ext>
            </a:extLst>
          </p:cNvPr>
          <p:cNvSpPr/>
          <p:nvPr/>
        </p:nvSpPr>
        <p:spPr>
          <a:xfrm>
            <a:off x="631405" y="570990"/>
            <a:ext cx="5024894"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087086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275" y="1016955"/>
            <a:ext cx="3445936" cy="1328932"/>
          </a:xfrm>
          <a:prstGeom prst="rect">
            <a:avLst/>
          </a:prstGeom>
        </p:spPr>
        <p:txBody>
          <a:bodyPr anchor="t">
            <a:normAutofit/>
          </a:bodyPr>
          <a:lstStyle>
            <a:lvl1pPr>
              <a:defRPr sz="3600" cap="all" baseline="0">
                <a:solidFill>
                  <a:schemeClr val="tx2"/>
                </a:solidFill>
              </a:defRPr>
            </a:lvl1pPr>
          </a:lstStyle>
          <a:p>
            <a:r>
              <a:rPr lang="da-DK"/>
              <a:t>Klik for at redigere titeltypografien i masteren</a:t>
            </a:r>
            <a:endParaRPr lang="en-US" dirty="0"/>
          </a:p>
        </p:txBody>
      </p:sp>
      <p:sp>
        <p:nvSpPr>
          <p:cNvPr id="6" name="Content Placeholder 7">
            <a:extLst>
              <a:ext uri="{FF2B5EF4-FFF2-40B4-BE49-F238E27FC236}">
                <a16:creationId xmlns:a16="http://schemas.microsoft.com/office/drawing/2014/main" id="{7056A831-274A-4E01-51DC-29FC50834A4F}"/>
              </a:ext>
            </a:extLst>
          </p:cNvPr>
          <p:cNvSpPr>
            <a:spLocks noGrp="1"/>
          </p:cNvSpPr>
          <p:nvPr>
            <p:ph sz="quarter" idx="18"/>
          </p:nvPr>
        </p:nvSpPr>
        <p:spPr>
          <a:xfrm>
            <a:off x="533400" y="2495232"/>
            <a:ext cx="3445936" cy="3727767"/>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533400" y="6477000"/>
            <a:ext cx="2076777" cy="381000"/>
          </a:xfrm>
          <a:prstGeom prst="rect">
            <a:avLst/>
          </a:prstGeom>
        </p:spPr>
        <p:txBody>
          <a:bodyPr/>
          <a:lstStyle>
            <a:lvl1pPr>
              <a:defRPr>
                <a:solidFill>
                  <a:schemeClr val="tx2"/>
                </a:solidFill>
              </a:defRPr>
            </a:lvl1pPr>
          </a:lstStyle>
          <a:p>
            <a:endParaRPr lang="da-DK"/>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2610177" y="6477000"/>
            <a:ext cx="949766" cy="381000"/>
          </a:xfrm>
          <a:prstGeom prst="rect">
            <a:avLst/>
          </a:prstGeom>
        </p:spPr>
        <p:txBody>
          <a:bodyPr/>
          <a:lstStyle>
            <a:lvl1pPr>
              <a:defRPr>
                <a:solidFill>
                  <a:schemeClr val="tx2"/>
                </a:solidFill>
              </a:defRPr>
            </a:lvl1pPr>
          </a:lstStyle>
          <a:p>
            <a:fld id="{4CC2C609-4E36-4E62-B1CE-5F4E15F0C6DA}" type="datetimeFigureOut">
              <a:rPr lang="da-DK" smtClean="0"/>
              <a:t>22-10-2026</a:t>
            </a:fld>
            <a:endParaRPr lang="da-DK"/>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3559943" y="6477000"/>
            <a:ext cx="429207" cy="381000"/>
          </a:xfrm>
          <a:prstGeom prst="rect">
            <a:avLst/>
          </a:prstGeom>
        </p:spPr>
        <p:txBody>
          <a:bodyPr/>
          <a:lstStyle>
            <a:lvl1pPr>
              <a:defRPr>
                <a:solidFill>
                  <a:schemeClr val="tx2"/>
                </a:solidFill>
              </a:defRPr>
            </a:lvl1pPr>
          </a:lstStyle>
          <a:p>
            <a:fld id="{A4531B15-418A-4FD2-81A0-49B0BFC84DE5}" type="slidenum">
              <a:rPr lang="da-DK" smtClean="0"/>
              <a:t>‹nr.›</a:t>
            </a:fld>
            <a:endParaRPr lang="da-DK"/>
          </a:p>
        </p:txBody>
      </p:sp>
      <p:sp>
        <p:nvSpPr>
          <p:cNvPr id="7" name="Picture Placeholder 10">
            <a:extLst>
              <a:ext uri="{FF2B5EF4-FFF2-40B4-BE49-F238E27FC236}">
                <a16:creationId xmlns:a16="http://schemas.microsoft.com/office/drawing/2014/main" id="{0BBEF0D8-DF37-CB82-D6FC-4B18E864B26C}"/>
              </a:ext>
            </a:extLst>
          </p:cNvPr>
          <p:cNvSpPr>
            <a:spLocks noGrp="1"/>
          </p:cNvSpPr>
          <p:nvPr>
            <p:ph type="pic" sz="quarter" idx="13" hasCustomPrompt="1"/>
          </p:nvPr>
        </p:nvSpPr>
        <p:spPr>
          <a:xfrm>
            <a:off x="4602979" y="0"/>
            <a:ext cx="7584144" cy="6858000"/>
          </a:xfrm>
          <a:prstGeom prst="rect">
            <a:avLst/>
          </a:prstGeo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3" name="Freeform 2">
            <a:extLst>
              <a:ext uri="{FF2B5EF4-FFF2-40B4-BE49-F238E27FC236}">
                <a16:creationId xmlns:a16="http://schemas.microsoft.com/office/drawing/2014/main" id="{8DC2254B-5D42-9D5B-16C8-9FAF562F458A}"/>
              </a:ext>
            </a:extLst>
          </p:cNvPr>
          <p:cNvSpPr/>
          <p:nvPr/>
        </p:nvSpPr>
        <p:spPr>
          <a:xfrm>
            <a:off x="615697" y="570989"/>
            <a:ext cx="3987282" cy="64012"/>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4618896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0" y="1016955"/>
            <a:ext cx="2770539" cy="1875475"/>
          </a:xfrm>
          <a:prstGeom prst="rect">
            <a:avLst/>
          </a:prstGeom>
        </p:spPr>
        <p:txBody>
          <a:bodyPr anchor="t"/>
          <a:lstStyle>
            <a:lvl1pPr>
              <a:defRPr cap="all" baseline="0">
                <a:solidFill>
                  <a:schemeClr val="tx2"/>
                </a:solidFill>
              </a:defRPr>
            </a:lvl1pPr>
          </a:lstStyle>
          <a:p>
            <a:r>
              <a:rPr lang="da-DK"/>
              <a:t>Klik for at redigere titeltypografien i masteren</a:t>
            </a:r>
            <a:endParaRPr lang="en-US" dirty="0"/>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9055" y="3011335"/>
            <a:ext cx="2769544" cy="2844950"/>
          </a:xfrm>
          <a:prstGeom prst="rect">
            <a:avLst/>
          </a:prstGeo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88061" y="6477000"/>
            <a:ext cx="1404460" cy="381000"/>
          </a:xfrm>
          <a:prstGeom prst="rect">
            <a:avLst/>
          </a:prstGeom>
        </p:spPr>
        <p:txBody>
          <a:bodyPr/>
          <a:lstStyle>
            <a:lvl1pPr>
              <a:defRPr>
                <a:solidFill>
                  <a:schemeClr val="tx2"/>
                </a:solidFill>
              </a:defRPr>
            </a:lvl1pPr>
          </a:lstStyle>
          <a:p>
            <a:endParaRPr lang="da-DK"/>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92522" y="6477000"/>
            <a:ext cx="708857" cy="381000"/>
          </a:xfrm>
          <a:prstGeom prst="rect">
            <a:avLst/>
          </a:prstGeom>
        </p:spPr>
        <p:txBody>
          <a:bodyPr/>
          <a:lstStyle>
            <a:lvl1pPr>
              <a:defRPr>
                <a:solidFill>
                  <a:schemeClr val="tx2"/>
                </a:solidFill>
                <a:effectLst/>
              </a:defRPr>
            </a:lvl1pPr>
          </a:lstStyle>
          <a:p>
            <a:fld id="{4CC2C609-4E36-4E62-B1CE-5F4E15F0C6DA}" type="datetimeFigureOut">
              <a:rPr lang="da-DK" smtClean="0"/>
              <a:t>22-10-2026</a:t>
            </a:fld>
            <a:endParaRPr lang="da-DK"/>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01380" y="6477000"/>
            <a:ext cx="657220" cy="381000"/>
          </a:xfrm>
          <a:prstGeom prst="rect">
            <a:avLst/>
          </a:prstGeom>
        </p:spPr>
        <p:txBody>
          <a:bodyPr/>
          <a:lstStyle>
            <a:lvl1pPr>
              <a:defRPr>
                <a:solidFill>
                  <a:schemeClr val="tx2"/>
                </a:solidFill>
              </a:defRPr>
            </a:lvl1pPr>
          </a:lstStyle>
          <a:p>
            <a:fld id="{A4531B15-418A-4FD2-81A0-49B0BFC84DE5}" type="slidenum">
              <a:rPr lang="da-DK" smtClean="0"/>
              <a:t>‹nr.›</a:t>
            </a:fld>
            <a:endParaRPr lang="da-DK"/>
          </a:p>
        </p:txBody>
      </p:sp>
      <p:sp>
        <p:nvSpPr>
          <p:cNvPr id="3" name="Freeform 2">
            <a:extLst>
              <a:ext uri="{FF2B5EF4-FFF2-40B4-BE49-F238E27FC236}">
                <a16:creationId xmlns:a16="http://schemas.microsoft.com/office/drawing/2014/main" id="{3AEE3D4D-61F7-E7A0-0EB4-DE705A2CAF60}"/>
              </a:ext>
            </a:extLst>
          </p:cNvPr>
          <p:cNvSpPr/>
          <p:nvPr/>
        </p:nvSpPr>
        <p:spPr>
          <a:xfrm>
            <a:off x="8326322" y="570989"/>
            <a:ext cx="3332277"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40515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0" y="3623948"/>
            <a:ext cx="3486152" cy="2599051"/>
          </a:xfrm>
          <a:prstGeom prst="rect">
            <a:avLst/>
          </a:prstGeom>
        </p:spPr>
        <p:txBody>
          <a:bodyPr anchor="t">
            <a:normAutofit/>
          </a:bodyPr>
          <a:lstStyle>
            <a:lvl1pPr>
              <a:defRPr sz="3600" cap="all" baseline="0">
                <a:solidFill>
                  <a:schemeClr val="tx2"/>
                </a:solidFill>
              </a:defRPr>
            </a:lvl1pPr>
          </a:lstStyle>
          <a:p>
            <a:r>
              <a:rPr lang="da-DK"/>
              <a:t>Klik for at redigere titeltypografien i masteren</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242949"/>
          </a:xfrm>
          <a:prstGeom prst="rect">
            <a:avLst/>
          </a:prstGeo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05936" y="3623949"/>
            <a:ext cx="7252664" cy="2599050"/>
          </a:xfrm>
          <a:prstGeom prst="rect">
            <a:avLst/>
          </a:prstGeo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33399" y="6477000"/>
            <a:ext cx="8576637" cy="381001"/>
          </a:xfrm>
          <a:prstGeom prst="rect">
            <a:avLst/>
          </a:prstGeom>
        </p:spPr>
        <p:txBody>
          <a:bodyPr/>
          <a:lstStyle>
            <a:lvl1pPr>
              <a:defRPr>
                <a:solidFill>
                  <a:schemeClr val="tx2"/>
                </a:solidFill>
              </a:defRPr>
            </a:lvl1pPr>
          </a:lstStyle>
          <a:p>
            <a:endParaRPr lang="da-DK"/>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110036" y="6476999"/>
            <a:ext cx="1891338" cy="381001"/>
          </a:xfrm>
          <a:prstGeom prst="rect">
            <a:avLst/>
          </a:prstGeom>
        </p:spPr>
        <p:txBody>
          <a:bodyPr/>
          <a:lstStyle>
            <a:lvl1pPr>
              <a:defRPr>
                <a:solidFill>
                  <a:schemeClr val="tx2"/>
                </a:solidFill>
              </a:defRPr>
            </a:lvl1pPr>
          </a:lstStyle>
          <a:p>
            <a:fld id="{4CC2C609-4E36-4E62-B1CE-5F4E15F0C6DA}" type="datetimeFigureOut">
              <a:rPr lang="da-DK" smtClean="0"/>
              <a:t>22-10-2026</a:t>
            </a:fld>
            <a:endParaRPr lang="da-DK"/>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01374" y="6477000"/>
            <a:ext cx="657226" cy="381001"/>
          </a:xfrm>
          <a:prstGeom prst="rect">
            <a:avLst/>
          </a:prstGeom>
        </p:spPr>
        <p:txBody>
          <a:bodyPr/>
          <a:lstStyle>
            <a:lvl1pPr>
              <a:defRPr>
                <a:solidFill>
                  <a:schemeClr val="tx2"/>
                </a:solidFill>
              </a:defRPr>
            </a:lvl1pPr>
          </a:lstStyle>
          <a:p>
            <a:fld id="{A4531B15-418A-4FD2-81A0-49B0BFC84DE5}" type="slidenum">
              <a:rPr lang="da-DK" smtClean="0"/>
              <a:t>‹nr.›</a:t>
            </a:fld>
            <a:endParaRPr lang="da-DK"/>
          </a:p>
        </p:txBody>
      </p:sp>
    </p:spTree>
    <p:extLst>
      <p:ext uri="{BB962C8B-B14F-4D97-AF65-F5344CB8AC3E}">
        <p14:creationId xmlns:p14="http://schemas.microsoft.com/office/powerpoint/2010/main" val="23871144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0" y="1016955"/>
            <a:ext cx="11125199" cy="731519"/>
          </a:xfrm>
          <a:prstGeom prst="rect">
            <a:avLst/>
          </a:prstGeom>
        </p:spPr>
        <p:txBody>
          <a:bodyPr anchor="t"/>
          <a:lstStyle>
            <a:lvl1pPr>
              <a:defRPr cap="all" baseline="0">
                <a:solidFill>
                  <a:schemeClr val="tx2"/>
                </a:solidFill>
              </a:defRPr>
            </a:lvl1pPr>
          </a:lstStyle>
          <a:p>
            <a:r>
              <a:rPr lang="da-DK"/>
              <a:t>Klik for at redigere titeltypografien i masteren</a:t>
            </a:r>
            <a:endParaRPr lang="en-US" dirty="0"/>
          </a:p>
        </p:txBody>
      </p:sp>
      <p:sp>
        <p:nvSpPr>
          <p:cNvPr id="36" name="Picture Placeholder 11">
            <a:extLst>
              <a:ext uri="{FF2B5EF4-FFF2-40B4-BE49-F238E27FC236}">
                <a16:creationId xmlns:a16="http://schemas.microsoft.com/office/drawing/2014/main" id="{61ACD7CC-7A35-CC8D-F7DA-128B795065B1}"/>
              </a:ext>
            </a:extLst>
          </p:cNvPr>
          <p:cNvSpPr>
            <a:spLocks noGrp="1"/>
          </p:cNvSpPr>
          <p:nvPr>
            <p:ph type="pic" sz="quarter" idx="18" hasCustomPrompt="1"/>
          </p:nvPr>
        </p:nvSpPr>
        <p:spPr>
          <a:xfrm>
            <a:off x="0" y="2145668"/>
            <a:ext cx="6291878" cy="4728525"/>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marL="0" indent="0">
              <a:buNone/>
              <a:defRPr lang="en-US" dirty="0"/>
            </a:lvl1pPr>
          </a:lstStyle>
          <a:p>
            <a:pPr marL="228600" lvl="0" indent="-228600"/>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843095" y="2145668"/>
            <a:ext cx="4815505" cy="4190497"/>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843095" y="6492240"/>
            <a:ext cx="3215297" cy="365760"/>
          </a:xfrm>
          <a:prstGeom prst="rect">
            <a:avLst/>
          </a:prstGeom>
        </p:spPr>
        <p:txBody>
          <a:bodyPr/>
          <a:lstStyle>
            <a:lvl1pPr>
              <a:defRPr>
                <a:solidFill>
                  <a:schemeClr val="tx2"/>
                </a:solidFill>
              </a:defRPr>
            </a:lvl1pPr>
          </a:lstStyle>
          <a:p>
            <a:endParaRPr lang="da-DK"/>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10058398" y="6492240"/>
            <a:ext cx="942982" cy="365760"/>
          </a:xfrm>
          <a:prstGeom prst="rect">
            <a:avLst/>
          </a:prstGeom>
        </p:spPr>
        <p:txBody>
          <a:bodyPr/>
          <a:lstStyle>
            <a:lvl1pPr>
              <a:defRPr>
                <a:solidFill>
                  <a:schemeClr val="tx2"/>
                </a:solidFill>
              </a:defRPr>
            </a:lvl1pPr>
          </a:lstStyle>
          <a:p>
            <a:fld id="{4CC2C609-4E36-4E62-B1CE-5F4E15F0C6DA}" type="datetimeFigureOut">
              <a:rPr lang="da-DK" smtClean="0"/>
              <a:t>22-10-2026</a:t>
            </a:fld>
            <a:endParaRPr lang="da-DK"/>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001379" y="6492240"/>
            <a:ext cx="657221" cy="365760"/>
          </a:xfrm>
          <a:prstGeom prst="rect">
            <a:avLst/>
          </a:prstGeom>
        </p:spPr>
        <p:txBody>
          <a:bodyPr/>
          <a:lstStyle>
            <a:lvl1pPr>
              <a:defRPr>
                <a:solidFill>
                  <a:schemeClr val="tx2"/>
                </a:solidFill>
              </a:defRPr>
            </a:lvl1pPr>
          </a:lstStyle>
          <a:p>
            <a:fld id="{A4531B15-418A-4FD2-81A0-49B0BFC84DE5}" type="slidenum">
              <a:rPr lang="da-DK" smtClean="0"/>
              <a:t>‹nr.›</a:t>
            </a:fld>
            <a:endParaRPr lang="da-DK"/>
          </a:p>
        </p:txBody>
      </p:sp>
      <p:sp>
        <p:nvSpPr>
          <p:cNvPr id="3" name="Rectangle 2">
            <a:extLst>
              <a:ext uri="{FF2B5EF4-FFF2-40B4-BE49-F238E27FC236}">
                <a16:creationId xmlns:a16="http://schemas.microsoft.com/office/drawing/2014/main" id="{54335081-FA52-F16F-A616-E20DA766DB57}"/>
              </a:ext>
            </a:extLst>
          </p:cNvPr>
          <p:cNvSpPr/>
          <p:nvPr/>
        </p:nvSpPr>
        <p:spPr>
          <a:xfrm>
            <a:off x="634030" y="565606"/>
            <a:ext cx="11557968"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9057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399" y="1016955"/>
            <a:ext cx="3486153" cy="1316347"/>
          </a:xfrm>
          <a:prstGeom prst="rect">
            <a:avLst/>
          </a:prstGeom>
        </p:spPr>
        <p:txBody>
          <a:bodyPr anchor="t">
            <a:noAutofit/>
          </a:bodyPr>
          <a:lstStyle>
            <a:lvl1pPr>
              <a:defRPr sz="3600" cap="all" baseline="0">
                <a:solidFill>
                  <a:schemeClr val="tx2"/>
                </a:solidFill>
              </a:defRPr>
            </a:lvl1pPr>
          </a:lstStyle>
          <a:p>
            <a:r>
              <a:rPr lang="da-DK"/>
              <a:t>Klik for at redigere titeltypografien i masteren</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34030" y="2495233"/>
            <a:ext cx="3385517" cy="3727765"/>
          </a:xfrm>
          <a:prstGeom prst="rect">
            <a:avLst/>
          </a:prstGeom>
          <a:blipFill dpi="0" rotWithShape="1">
            <a:blip r:embed="rId2">
              <a:alphaModFix amt="60000"/>
            </a:blip>
            <a:srcRect/>
            <a:stretch>
              <a:fillRect/>
            </a:stretch>
          </a:blipFill>
        </p:spPr>
        <p:txBody>
          <a:bodyPr/>
          <a:lstStyle>
            <a:lvl1pPr marL="0" indent="0">
              <a:buFont typeface="Arial" panose="020B0604020202020204" pitchFamily="34" charse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576142" y="1016954"/>
            <a:ext cx="7082457" cy="5206045"/>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33399" y="6477000"/>
            <a:ext cx="8576637" cy="381001"/>
          </a:xfrm>
          <a:prstGeom prst="rect">
            <a:avLst/>
          </a:prstGeom>
        </p:spPr>
        <p:txBody>
          <a:bodyPr/>
          <a:lstStyle>
            <a:lvl1pPr>
              <a:defRPr>
                <a:solidFill>
                  <a:schemeClr val="tx2"/>
                </a:solidFill>
              </a:defRPr>
            </a:lvl1pPr>
          </a:lstStyle>
          <a:p>
            <a:endParaRPr lang="da-DK"/>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110036" y="6476999"/>
            <a:ext cx="1891338" cy="381001"/>
          </a:xfrm>
          <a:prstGeom prst="rect">
            <a:avLst/>
          </a:prstGeom>
        </p:spPr>
        <p:txBody>
          <a:bodyPr/>
          <a:lstStyle>
            <a:lvl1pPr>
              <a:defRPr>
                <a:solidFill>
                  <a:schemeClr val="tx2"/>
                </a:solidFill>
              </a:defRPr>
            </a:lvl1pPr>
          </a:lstStyle>
          <a:p>
            <a:fld id="{4CC2C609-4E36-4E62-B1CE-5F4E15F0C6DA}" type="datetimeFigureOut">
              <a:rPr lang="da-DK" smtClean="0"/>
              <a:t>22-10-2026</a:t>
            </a:fld>
            <a:endParaRPr lang="da-DK"/>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01374" y="6477000"/>
            <a:ext cx="657226" cy="381001"/>
          </a:xfrm>
          <a:prstGeom prst="rect">
            <a:avLst/>
          </a:prstGeom>
        </p:spPr>
        <p:txBody>
          <a:bodyPr/>
          <a:lstStyle>
            <a:lvl1pPr>
              <a:defRPr>
                <a:solidFill>
                  <a:schemeClr val="tx2"/>
                </a:solidFill>
              </a:defRPr>
            </a:lvl1pPr>
          </a:lstStyle>
          <a:p>
            <a:fld id="{A4531B15-418A-4FD2-81A0-49B0BFC84DE5}" type="slidenum">
              <a:rPr lang="da-DK" smtClean="0"/>
              <a:t>‹nr.›</a:t>
            </a:fld>
            <a:endParaRPr lang="da-DK"/>
          </a:p>
        </p:txBody>
      </p:sp>
      <p:sp>
        <p:nvSpPr>
          <p:cNvPr id="3" name="Rectangle 2">
            <a:extLst>
              <a:ext uri="{FF2B5EF4-FFF2-40B4-BE49-F238E27FC236}">
                <a16:creationId xmlns:a16="http://schemas.microsoft.com/office/drawing/2014/main" id="{05CA24FE-7F15-0A35-2050-28F4CE33B91F}"/>
              </a:ext>
            </a:extLst>
          </p:cNvPr>
          <p:cNvSpPr/>
          <p:nvPr/>
        </p:nvSpPr>
        <p:spPr>
          <a:xfrm>
            <a:off x="634030" y="565606"/>
            <a:ext cx="3385521"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C9E0A62-7502-AFE4-4860-6DE00EB6D1D5}"/>
              </a:ext>
            </a:extLst>
          </p:cNvPr>
          <p:cNvSpPr/>
          <p:nvPr/>
        </p:nvSpPr>
        <p:spPr>
          <a:xfrm>
            <a:off x="4019547" y="565605"/>
            <a:ext cx="8172453"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3183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bg>
      <p:bgPr>
        <a:solidFill>
          <a:schemeClr val="tx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473C94E-2C8E-3F68-4792-D2F9DD866344}"/>
              </a:ext>
            </a:extLst>
          </p:cNvPr>
          <p:cNvSpPr>
            <a:spLocks noGrp="1"/>
          </p:cNvSpPr>
          <p:nvPr>
            <p:ph type="title"/>
          </p:nvPr>
        </p:nvSpPr>
        <p:spPr>
          <a:xfrm>
            <a:off x="3462961" y="5109525"/>
            <a:ext cx="8195638" cy="744634"/>
          </a:xfrm>
        </p:spPr>
        <p:txBody>
          <a:bodyPr anchor="b">
            <a:normAutofit/>
          </a:bodyPr>
          <a:lstStyle>
            <a:lvl1pPr>
              <a:defRPr sz="2000" b="1">
                <a:solidFill>
                  <a:schemeClr val="bg1"/>
                </a:solidFill>
              </a:defRPr>
            </a:lvl1pPr>
          </a:lstStyle>
          <a:p>
            <a:r>
              <a:rPr lang="da-DK"/>
              <a:t>Klik for at redigere titeltypografien i masteren</a:t>
            </a:r>
            <a:endParaRPr lang="en-US" dirty="0"/>
          </a:p>
        </p:txBody>
      </p:sp>
      <p:sp>
        <p:nvSpPr>
          <p:cNvPr id="7" name="Content Placeholder 6">
            <a:extLst>
              <a:ext uri="{FF2B5EF4-FFF2-40B4-BE49-F238E27FC236}">
                <a16:creationId xmlns:a16="http://schemas.microsoft.com/office/drawing/2014/main" id="{16E6EBA2-EEB8-DB5B-897E-6DAE1530B31E}"/>
              </a:ext>
            </a:extLst>
          </p:cNvPr>
          <p:cNvSpPr>
            <a:spLocks noGrp="1"/>
          </p:cNvSpPr>
          <p:nvPr>
            <p:ph sz="quarter" idx="14" hasCustomPrompt="1"/>
          </p:nvPr>
        </p:nvSpPr>
        <p:spPr>
          <a:xfrm>
            <a:off x="533400" y="533400"/>
            <a:ext cx="11125200" cy="4576763"/>
          </a:xfrm>
        </p:spPr>
        <p:txBody>
          <a:bodyPr>
            <a:normAutofit/>
          </a:bodyPr>
          <a:lstStyle>
            <a:lvl1pPr marL="0" indent="0">
              <a:buNone/>
              <a:defRPr sz="30000" b="0">
                <a:solidFill>
                  <a:schemeClr val="bg1"/>
                </a:solidFill>
              </a:defRPr>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a:xfrm>
            <a:off x="533399" y="6477000"/>
            <a:ext cx="8576637" cy="381001"/>
          </a:xfrm>
          <a:prstGeom prst="rect">
            <a:avLst/>
          </a:prstGeom>
        </p:spPr>
        <p:txBody>
          <a:bodyPr/>
          <a:lstStyle>
            <a:lvl1pPr>
              <a:defRPr>
                <a:solidFill>
                  <a:schemeClr val="bg1"/>
                </a:solidFill>
              </a:defRPr>
            </a:lvl1pPr>
          </a:lstStyle>
          <a:p>
            <a:endParaRPr lang="da-DK"/>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9110036" y="6477000"/>
            <a:ext cx="1880546" cy="381000"/>
          </a:xfrm>
          <a:prstGeom prst="rect">
            <a:avLst/>
          </a:prstGeom>
        </p:spPr>
        <p:txBody>
          <a:bodyPr/>
          <a:lstStyle>
            <a:lvl1pPr>
              <a:defRPr>
                <a:solidFill>
                  <a:schemeClr val="bg1"/>
                </a:solidFill>
              </a:defRPr>
            </a:lvl1pPr>
          </a:lstStyle>
          <a:p>
            <a:fld id="{4CC2C609-4E36-4E62-B1CE-5F4E15F0C6DA}" type="datetimeFigureOut">
              <a:rPr lang="da-DK" smtClean="0"/>
              <a:t>22-10-2026</a:t>
            </a:fld>
            <a:endParaRPr lang="da-DK"/>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0995976" y="6492241"/>
            <a:ext cx="662624" cy="365760"/>
          </a:xfrm>
          <a:prstGeom prst="rect">
            <a:avLst/>
          </a:prstGeom>
        </p:spPr>
        <p:txBody>
          <a:bodyPr/>
          <a:lstStyle>
            <a:lvl1pPr>
              <a:defRPr>
                <a:solidFill>
                  <a:schemeClr val="bg1"/>
                </a:solidFill>
              </a:defRPr>
            </a:lvl1pPr>
          </a:lstStyle>
          <a:p>
            <a:fld id="{A4531B15-418A-4FD2-81A0-49B0BFC84DE5}" type="slidenum">
              <a:rPr lang="da-DK" smtClean="0"/>
              <a:t>‹nr.›</a:t>
            </a:fld>
            <a:endParaRPr lang="da-DK"/>
          </a:p>
        </p:txBody>
      </p:sp>
      <p:sp>
        <p:nvSpPr>
          <p:cNvPr id="36" name="Rectangle 35">
            <a:extLst>
              <a:ext uri="{FF2B5EF4-FFF2-40B4-BE49-F238E27FC236}">
                <a16:creationId xmlns:a16="http://schemas.microsoft.com/office/drawing/2014/main" id="{CCD9F1A0-57DB-F034-0AB9-2E671ABA4CDD}"/>
              </a:ext>
            </a:extLst>
          </p:cNvPr>
          <p:cNvSpPr/>
          <p:nvPr/>
        </p:nvSpPr>
        <p:spPr>
          <a:xfrm>
            <a:off x="9110040" y="6155911"/>
            <a:ext cx="3081959"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66B7340E-9893-2D44-91EA-76771EE522E6}"/>
              </a:ext>
            </a:extLst>
          </p:cNvPr>
          <p:cNvSpPr/>
          <p:nvPr/>
        </p:nvSpPr>
        <p:spPr>
          <a:xfrm>
            <a:off x="3467745" y="6155911"/>
            <a:ext cx="5642289" cy="6400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14366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r>
              <a:rPr lang="da-DK"/>
              <a:t>Klik for at redigere titeltypografien i masteren</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33399" y="1016955"/>
            <a:ext cx="11125201" cy="4840285"/>
          </a:xfrm>
          <a:prstGeom prst="rect">
            <a:avLst/>
          </a:prstGeom>
        </p:spPr>
        <p:txBody>
          <a:bodyPr anchor="t">
            <a:noAutofit/>
          </a:bodyPr>
          <a:lstStyle>
            <a:lvl1pPr marL="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1pPr>
            <a:lvl2pPr marL="22860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2pPr>
            <a:lvl3pPr marL="45720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3pPr>
            <a:lvl4pPr marL="68580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4pPr>
            <a:lvl5pPr marL="91440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533399" y="6492240"/>
            <a:ext cx="8576637" cy="365761"/>
          </a:xfrm>
          <a:prstGeom prst="rect">
            <a:avLst/>
          </a:prstGeom>
        </p:spPr>
        <p:txBody>
          <a:bodyPr/>
          <a:lstStyle>
            <a:lvl1pPr>
              <a:defRPr>
                <a:solidFill>
                  <a:schemeClr val="bg2"/>
                </a:solidFill>
              </a:defRPr>
            </a:lvl1pPr>
          </a:lstStyle>
          <a:p>
            <a:endParaRPr lang="da-DK"/>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9110036" y="6492239"/>
            <a:ext cx="1891338" cy="365761"/>
          </a:xfrm>
          <a:prstGeom prst="rect">
            <a:avLst/>
          </a:prstGeom>
        </p:spPr>
        <p:txBody>
          <a:bodyPr/>
          <a:lstStyle>
            <a:lvl1pPr>
              <a:defRPr>
                <a:solidFill>
                  <a:schemeClr val="bg2"/>
                </a:solidFill>
              </a:defRPr>
            </a:lvl1pPr>
          </a:lstStyle>
          <a:p>
            <a:fld id="{4CC2C609-4E36-4E62-B1CE-5F4E15F0C6DA}" type="datetimeFigureOut">
              <a:rPr lang="da-DK" smtClean="0"/>
              <a:t>22-10-2026</a:t>
            </a:fld>
            <a:endParaRPr lang="da-DK"/>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0995976" y="6492240"/>
            <a:ext cx="662624" cy="365761"/>
          </a:xfrm>
          <a:prstGeom prst="rect">
            <a:avLst/>
          </a:prstGeom>
        </p:spPr>
        <p:txBody>
          <a:bodyPr/>
          <a:lstStyle>
            <a:lvl1pPr>
              <a:defRPr>
                <a:solidFill>
                  <a:schemeClr val="bg2"/>
                </a:solidFill>
              </a:defRPr>
            </a:lvl1pPr>
          </a:lstStyle>
          <a:p>
            <a:fld id="{A4531B15-418A-4FD2-81A0-49B0BFC84DE5}" type="slidenum">
              <a:rPr lang="da-DK" smtClean="0"/>
              <a:t>‹nr.›</a:t>
            </a:fld>
            <a:endParaRPr lang="da-DK"/>
          </a:p>
        </p:txBody>
      </p:sp>
      <p:sp>
        <p:nvSpPr>
          <p:cNvPr id="6" name="Rectangle 5">
            <a:extLst>
              <a:ext uri="{FF2B5EF4-FFF2-40B4-BE49-F238E27FC236}">
                <a16:creationId xmlns:a16="http://schemas.microsoft.com/office/drawing/2014/main" id="{F810F272-8DCB-3D9F-8EA6-FBDD6B7DFDA3}"/>
              </a:ext>
            </a:extLst>
          </p:cNvPr>
          <p:cNvSpPr/>
          <p:nvPr/>
        </p:nvSpPr>
        <p:spPr>
          <a:xfrm>
            <a:off x="9110040" y="6155911"/>
            <a:ext cx="3081959" cy="6400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638ED97-EB88-D071-C45A-D0C32569D40D}"/>
              </a:ext>
            </a:extLst>
          </p:cNvPr>
          <p:cNvSpPr/>
          <p:nvPr/>
        </p:nvSpPr>
        <p:spPr>
          <a:xfrm>
            <a:off x="3467745" y="6155911"/>
            <a:ext cx="5642289" cy="6400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9166853"/>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3467745" y="5216204"/>
            <a:ext cx="8190855" cy="640080"/>
          </a:xfrm>
          <a:prstGeom prst="rect">
            <a:avLst/>
          </a:prstGeom>
        </p:spPr>
        <p:txBody>
          <a:bodyPr anchor="b">
            <a:normAutofit/>
          </a:bodyPr>
          <a:lstStyle>
            <a:lvl1pPr>
              <a:lnSpc>
                <a:spcPct val="120000"/>
              </a:lnSpc>
              <a:defRPr sz="2000" spc="0">
                <a:solidFill>
                  <a:schemeClr val="tx2"/>
                </a:solidFill>
                <a:latin typeface="Arial" panose="020B0604020202020204" pitchFamily="34" charset="0"/>
                <a:cs typeface="Arial" panose="020B0604020202020204" pitchFamily="34" charset="0"/>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33398" y="1016954"/>
            <a:ext cx="11125201" cy="3711571"/>
          </a:xfrm>
          <a:prstGeom prst="rect">
            <a:avLst/>
          </a:prstGeom>
        </p:spPr>
        <p:txBody>
          <a:bodyPr anchor="t">
            <a:normAutofit/>
          </a:bodyPr>
          <a:lstStyle>
            <a:lvl1pPr marL="164592" indent="-164592">
              <a:lnSpc>
                <a:spcPct val="90000"/>
              </a:lnSpc>
              <a:spcBef>
                <a:spcPts val="0"/>
              </a:spcBef>
              <a:buNone/>
              <a:defRPr sz="7200">
                <a:latin typeface="Arial" panose="020B0604020202020204" pitchFamily="34" charset="0"/>
                <a:cs typeface="Arial" panose="020B0604020202020204" pitchFamily="34" charset="0"/>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a:xfrm>
            <a:off x="533399" y="6492241"/>
            <a:ext cx="8576637" cy="365760"/>
          </a:xfrm>
          <a:prstGeom prst="rect">
            <a:avLst/>
          </a:prstGeom>
        </p:spPr>
        <p:txBody>
          <a:bodyPr/>
          <a:lstStyle/>
          <a:p>
            <a:endParaRPr lang="da-DK"/>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9110036" y="6492240"/>
            <a:ext cx="1878961" cy="365760"/>
          </a:xfrm>
          <a:prstGeom prst="rect">
            <a:avLst/>
          </a:prstGeom>
        </p:spPr>
        <p:txBody>
          <a:bodyPr/>
          <a:lstStyle/>
          <a:p>
            <a:fld id="{4CC2C609-4E36-4E62-B1CE-5F4E15F0C6DA}" type="datetimeFigureOut">
              <a:rPr lang="da-DK" smtClean="0"/>
              <a:t>22-10-2026</a:t>
            </a:fld>
            <a:endParaRPr lang="da-DK"/>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001368" y="6492241"/>
            <a:ext cx="657231" cy="365760"/>
          </a:xfrm>
          <a:prstGeom prst="rect">
            <a:avLst/>
          </a:prstGeom>
        </p:spPr>
        <p:txBody>
          <a:bodyPr/>
          <a:lstStyle/>
          <a:p>
            <a:fld id="{A4531B15-418A-4FD2-81A0-49B0BFC84DE5}" type="slidenum">
              <a:rPr lang="da-DK" smtClean="0"/>
              <a:t>‹nr.›</a:t>
            </a:fld>
            <a:endParaRPr lang="da-DK"/>
          </a:p>
        </p:txBody>
      </p:sp>
      <p:sp>
        <p:nvSpPr>
          <p:cNvPr id="34" name="Rectangle 33">
            <a:extLst>
              <a:ext uri="{FF2B5EF4-FFF2-40B4-BE49-F238E27FC236}">
                <a16:creationId xmlns:a16="http://schemas.microsoft.com/office/drawing/2014/main" id="{F22AFB11-60F0-1BFB-3EE2-25A317606ED4}"/>
              </a:ext>
            </a:extLst>
          </p:cNvPr>
          <p:cNvSpPr/>
          <p:nvPr/>
        </p:nvSpPr>
        <p:spPr>
          <a:xfrm>
            <a:off x="9110040" y="6155911"/>
            <a:ext cx="3081959"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DB6C2DA-9756-1101-616C-92AE71300FD8}"/>
              </a:ext>
            </a:extLst>
          </p:cNvPr>
          <p:cNvSpPr/>
          <p:nvPr/>
        </p:nvSpPr>
        <p:spPr>
          <a:xfrm>
            <a:off x="3467745" y="6155911"/>
            <a:ext cx="5642289"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79841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o indholdsobjekter">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398" y="1016956"/>
            <a:ext cx="11125201" cy="731520"/>
          </a:xfrm>
          <a:prstGeom prst="rect">
            <a:avLst/>
          </a:prstGeom>
        </p:spPr>
        <p:txBody>
          <a:bodyPr anchor="t"/>
          <a:lstStyle>
            <a:lvl1pPr>
              <a:defRPr cap="all" baseline="0"/>
            </a:lvl1pPr>
          </a:lstStyle>
          <a:p>
            <a:r>
              <a:rPr lang="da-DK"/>
              <a:t>Klik for at redigere titeltypografien i masteren</a:t>
            </a:r>
            <a:endParaRPr lang="en-US" dirty="0"/>
          </a:p>
        </p:txBody>
      </p:sp>
      <p:sp>
        <p:nvSpPr>
          <p:cNvPr id="37" name="Content Placeholder 5">
            <a:extLst>
              <a:ext uri="{FF2B5EF4-FFF2-40B4-BE49-F238E27FC236}">
                <a16:creationId xmlns:a16="http://schemas.microsoft.com/office/drawing/2014/main" id="{2D30AC1E-99F3-1176-72D1-F6FF258E3075}"/>
              </a:ext>
            </a:extLst>
          </p:cNvPr>
          <p:cNvSpPr>
            <a:spLocks noGrp="1"/>
          </p:cNvSpPr>
          <p:nvPr>
            <p:ph sz="quarter" idx="15"/>
          </p:nvPr>
        </p:nvSpPr>
        <p:spPr>
          <a:xfrm>
            <a:off x="533399" y="1883248"/>
            <a:ext cx="5075238" cy="4339752"/>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38" name="Content Placeholder 11">
            <a:extLst>
              <a:ext uri="{FF2B5EF4-FFF2-40B4-BE49-F238E27FC236}">
                <a16:creationId xmlns:a16="http://schemas.microsoft.com/office/drawing/2014/main" id="{54CE6F64-34A4-5E4B-21B9-E65B60D60DF7}"/>
              </a:ext>
            </a:extLst>
          </p:cNvPr>
          <p:cNvSpPr>
            <a:spLocks noGrp="1"/>
          </p:cNvSpPr>
          <p:nvPr>
            <p:ph sz="quarter" idx="16"/>
          </p:nvPr>
        </p:nvSpPr>
        <p:spPr>
          <a:xfrm>
            <a:off x="6583043" y="1883248"/>
            <a:ext cx="5075556" cy="4339752"/>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33399" y="6492241"/>
            <a:ext cx="8576637" cy="365760"/>
          </a:xfrm>
          <a:prstGeom prst="rect">
            <a:avLst/>
          </a:prstGeom>
        </p:spPr>
        <p:txBody>
          <a:bodyPr/>
          <a:lstStyle/>
          <a:p>
            <a:endParaRPr lang="da-DK"/>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110036" y="6492240"/>
            <a:ext cx="1891338" cy="365760"/>
          </a:xfrm>
          <a:prstGeom prst="rect">
            <a:avLst/>
          </a:prstGeom>
        </p:spPr>
        <p:txBody>
          <a:bodyPr/>
          <a:lstStyle/>
          <a:p>
            <a:fld id="{4CC2C609-4E36-4E62-B1CE-5F4E15F0C6DA}" type="datetimeFigureOut">
              <a:rPr lang="da-DK" smtClean="0"/>
              <a:t>22-10-2026</a:t>
            </a:fld>
            <a:endParaRPr lang="da-DK"/>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995976" y="6492239"/>
            <a:ext cx="662624" cy="365761"/>
          </a:xfrm>
          <a:prstGeom prst="rect">
            <a:avLst/>
          </a:prstGeom>
        </p:spPr>
        <p:txBody>
          <a:bodyPr/>
          <a:lstStyle/>
          <a:p>
            <a:fld id="{A4531B15-418A-4FD2-81A0-49B0BFC84DE5}" type="slidenum">
              <a:rPr lang="da-DK" smtClean="0"/>
              <a:t>‹nr.›</a:t>
            </a:fld>
            <a:endParaRPr lang="da-DK"/>
          </a:p>
        </p:txBody>
      </p:sp>
      <p:sp>
        <p:nvSpPr>
          <p:cNvPr id="8" name="Rectangle 7">
            <a:extLst>
              <a:ext uri="{FF2B5EF4-FFF2-40B4-BE49-F238E27FC236}">
                <a16:creationId xmlns:a16="http://schemas.microsoft.com/office/drawing/2014/main" id="{B0DF6D21-8591-4FB9-5FF0-44B10800DC79}"/>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A7345B5-8AF1-C46D-5FB8-FF298EC5943D}"/>
              </a:ext>
            </a:extLst>
          </p:cNvPr>
          <p:cNvSpPr/>
          <p:nvPr/>
        </p:nvSpPr>
        <p:spPr>
          <a:xfrm>
            <a:off x="9110036" y="570037"/>
            <a:ext cx="3081964" cy="615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2869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ammenligning">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533398" y="1016955"/>
            <a:ext cx="11125201" cy="731520"/>
          </a:xfrm>
          <a:prstGeom prst="rect">
            <a:avLst/>
          </a:prstGeom>
        </p:spPr>
        <p:txBody>
          <a:bodyPr anchor="t"/>
          <a:lstStyle>
            <a:lvl1pPr>
              <a:defRPr cap="all" baseline="0"/>
            </a:lvl1pPr>
          </a:lstStyle>
          <a:p>
            <a:r>
              <a:rPr lang="da-DK"/>
              <a:t>Klik for at redigere titeltypografien i masteren</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533399" y="1883248"/>
            <a:ext cx="5074920" cy="375613"/>
          </a:xfrm>
          <a:prstGeom prst="rect">
            <a:avLst/>
          </a:prstGeo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533399" y="2444434"/>
            <a:ext cx="5075238" cy="3778566"/>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83679" y="1883247"/>
            <a:ext cx="5074920" cy="375613"/>
          </a:xfrm>
          <a:prstGeom prst="rect">
            <a:avLst/>
          </a:prstGeo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583043" y="2444434"/>
            <a:ext cx="5075556" cy="3778566"/>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a:xfrm>
            <a:off x="533399" y="6492241"/>
            <a:ext cx="8576637" cy="365760"/>
          </a:xfrm>
          <a:prstGeom prst="rect">
            <a:avLst/>
          </a:prstGeom>
        </p:spPr>
        <p:txBody>
          <a:bodyPr/>
          <a:lstStyle/>
          <a:p>
            <a:endParaRPr lang="da-DK"/>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9110036" y="6492240"/>
            <a:ext cx="1891338" cy="365760"/>
          </a:xfrm>
          <a:prstGeom prst="rect">
            <a:avLst/>
          </a:prstGeom>
        </p:spPr>
        <p:txBody>
          <a:bodyPr/>
          <a:lstStyle/>
          <a:p>
            <a:fld id="{4CC2C609-4E36-4E62-B1CE-5F4E15F0C6DA}" type="datetimeFigureOut">
              <a:rPr lang="da-DK" smtClean="0"/>
              <a:t>22-10-2026</a:t>
            </a:fld>
            <a:endParaRPr lang="da-DK"/>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a:xfrm>
            <a:off x="11001374" y="6492241"/>
            <a:ext cx="657226" cy="365760"/>
          </a:xfrm>
          <a:prstGeom prst="rect">
            <a:avLst/>
          </a:prstGeom>
        </p:spPr>
        <p:txBody>
          <a:bodyPr/>
          <a:lstStyle/>
          <a:p>
            <a:fld id="{A4531B15-418A-4FD2-81A0-49B0BFC84DE5}" type="slidenum">
              <a:rPr lang="da-DK" smtClean="0"/>
              <a:t>‹nr.›</a:t>
            </a:fld>
            <a:endParaRPr lang="da-DK"/>
          </a:p>
        </p:txBody>
      </p:sp>
      <p:sp>
        <p:nvSpPr>
          <p:cNvPr id="37" name="Rectangle 36">
            <a:extLst>
              <a:ext uri="{FF2B5EF4-FFF2-40B4-BE49-F238E27FC236}">
                <a16:creationId xmlns:a16="http://schemas.microsoft.com/office/drawing/2014/main" id="{AB0A7ECD-2835-13DC-1392-DC6E9D6B14EE}"/>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3FF6D6A-BF5E-8499-2E05-993B26BA4977}"/>
              </a:ext>
            </a:extLst>
          </p:cNvPr>
          <p:cNvSpPr/>
          <p:nvPr/>
        </p:nvSpPr>
        <p:spPr>
          <a:xfrm>
            <a:off x="9110036" y="570037"/>
            <a:ext cx="3081964" cy="615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08606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Kun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533398" y="1016955"/>
            <a:ext cx="11125201" cy="1112519"/>
          </a:xfrm>
          <a:prstGeom prst="rect">
            <a:avLst/>
          </a:prstGeom>
        </p:spPr>
        <p:txBody>
          <a:bodyPr anchor="t"/>
          <a:lstStyle>
            <a:lvl1pPr>
              <a:defRPr cap="all" baseline="0">
                <a:solidFill>
                  <a:schemeClr val="tx2"/>
                </a:solidFill>
              </a:defRPr>
            </a:lvl1pPr>
          </a:lstStyle>
          <a:p>
            <a:r>
              <a:rPr lang="da-DK"/>
              <a:t>Klik for at redigere titeltypografien i masteren</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533399" y="6492241"/>
            <a:ext cx="8576637" cy="365760"/>
          </a:xfrm>
          <a:prstGeom prst="rect">
            <a:avLst/>
          </a:prstGeom>
        </p:spPr>
        <p:txBody>
          <a:bodyPr/>
          <a:lstStyle>
            <a:lvl1pPr>
              <a:defRPr>
                <a:solidFill>
                  <a:schemeClr val="tx2"/>
                </a:solidFill>
              </a:defRPr>
            </a:lvl1pPr>
          </a:lstStyle>
          <a:p>
            <a:endParaRPr lang="da-DK"/>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a:xfrm>
            <a:off x="9110036" y="6492240"/>
            <a:ext cx="1891338" cy="365760"/>
          </a:xfrm>
          <a:prstGeom prst="rect">
            <a:avLst/>
          </a:prstGeom>
        </p:spPr>
        <p:txBody>
          <a:bodyPr/>
          <a:lstStyle>
            <a:lvl1pPr>
              <a:defRPr>
                <a:solidFill>
                  <a:schemeClr val="tx2"/>
                </a:solidFill>
              </a:defRPr>
            </a:lvl1pPr>
          </a:lstStyle>
          <a:p>
            <a:fld id="{4CC2C609-4E36-4E62-B1CE-5F4E15F0C6DA}" type="datetimeFigureOut">
              <a:rPr lang="da-DK" smtClean="0"/>
              <a:t>22-10-2026</a:t>
            </a:fld>
            <a:endParaRPr lang="da-DK"/>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10995976" y="6492241"/>
            <a:ext cx="662624" cy="365760"/>
          </a:xfrm>
          <a:prstGeom prst="rect">
            <a:avLst/>
          </a:prstGeom>
        </p:spPr>
        <p:txBody>
          <a:bodyPr/>
          <a:lstStyle>
            <a:lvl1pPr>
              <a:defRPr>
                <a:solidFill>
                  <a:schemeClr val="tx2"/>
                </a:solidFill>
              </a:defRPr>
            </a:lvl1pPr>
          </a:lstStyle>
          <a:p>
            <a:fld id="{A4531B15-418A-4FD2-81A0-49B0BFC84DE5}" type="slidenum">
              <a:rPr lang="da-DK" smtClean="0"/>
              <a:t>‹nr.›</a:t>
            </a:fld>
            <a:endParaRPr lang="da-DK"/>
          </a:p>
        </p:txBody>
      </p:sp>
      <p:sp>
        <p:nvSpPr>
          <p:cNvPr id="6" name="Rectangle 5">
            <a:extLst>
              <a:ext uri="{FF2B5EF4-FFF2-40B4-BE49-F238E27FC236}">
                <a16:creationId xmlns:a16="http://schemas.microsoft.com/office/drawing/2014/main" id="{D0F7BCB4-DC28-7382-4A0F-0498411C4247}"/>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B5560D8-36FC-D0D1-04BB-54F2CCBC8B5E}"/>
              </a:ext>
            </a:extLst>
          </p:cNvPr>
          <p:cNvSpPr/>
          <p:nvPr/>
        </p:nvSpPr>
        <p:spPr>
          <a:xfrm>
            <a:off x="9110036" y="570037"/>
            <a:ext cx="3081964" cy="6154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69741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a:xfrm>
            <a:off x="533399" y="6492241"/>
            <a:ext cx="8576637" cy="365760"/>
          </a:xfrm>
          <a:prstGeom prst="rect">
            <a:avLst/>
          </a:prstGeom>
        </p:spPr>
        <p:txBody>
          <a:bodyPr/>
          <a:lstStyle/>
          <a:p>
            <a:endParaRPr lang="da-DK"/>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a:xfrm>
            <a:off x="9110036" y="6492240"/>
            <a:ext cx="1891338" cy="365760"/>
          </a:xfrm>
          <a:prstGeom prst="rect">
            <a:avLst/>
          </a:prstGeom>
        </p:spPr>
        <p:txBody>
          <a:bodyPr/>
          <a:lstStyle/>
          <a:p>
            <a:fld id="{4CC2C609-4E36-4E62-B1CE-5F4E15F0C6DA}" type="datetimeFigureOut">
              <a:rPr lang="da-DK" smtClean="0"/>
              <a:t>22-10-2026</a:t>
            </a:fld>
            <a:endParaRPr lang="da-DK"/>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a:xfrm>
            <a:off x="11001374" y="6492241"/>
            <a:ext cx="657226" cy="365760"/>
          </a:xfrm>
          <a:prstGeom prst="rect">
            <a:avLst/>
          </a:prstGeom>
        </p:spPr>
        <p:txBody>
          <a:bodyPr/>
          <a:lstStyle/>
          <a:p>
            <a:fld id="{A4531B15-418A-4FD2-81A0-49B0BFC84DE5}" type="slidenum">
              <a:rPr lang="da-DK" smtClean="0"/>
              <a:t>‹nr.›</a:t>
            </a:fld>
            <a:endParaRPr lang="da-DK"/>
          </a:p>
        </p:txBody>
      </p:sp>
    </p:spTree>
    <p:extLst>
      <p:ext uri="{BB962C8B-B14F-4D97-AF65-F5344CB8AC3E}">
        <p14:creationId xmlns:p14="http://schemas.microsoft.com/office/powerpoint/2010/main" val="26378772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398" y="1016955"/>
            <a:ext cx="11125201" cy="1860235"/>
          </a:xfrm>
          <a:prstGeom prst="rect">
            <a:avLst/>
          </a:prstGeom>
        </p:spPr>
        <p:txBody>
          <a:bodyPr anchor="t">
            <a:noAutofit/>
          </a:bodyPr>
          <a:lstStyle>
            <a:lvl1pPr>
              <a:defRPr sz="7200" cap="all" baseline="0">
                <a:solidFill>
                  <a:schemeClr val="tx2"/>
                </a:solidFill>
              </a:defRPr>
            </a:lvl1pPr>
          </a:lstStyle>
          <a:p>
            <a:r>
              <a:rPr lang="da-DK"/>
              <a:t>Klik for at redigere titeltypografien i masteren</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33398" y="3258190"/>
            <a:ext cx="11125201" cy="2964810"/>
          </a:xfrm>
          <a:prstGeom prst="rect">
            <a:avLst/>
          </a:prstGeom>
        </p:spPr>
        <p:txBody>
          <a:bodyPr/>
          <a:lstStyle>
            <a:lvl1pPr marL="0" indent="0">
              <a:buNone/>
              <a:defRPr>
                <a:solidFill>
                  <a:schemeClr val="tx2"/>
                </a:solidFill>
              </a:defRPr>
            </a:lvl1pPr>
            <a:lvl2pPr marL="228600" indent="0">
              <a:buNone/>
              <a:defRPr>
                <a:solidFill>
                  <a:schemeClr val="tx2"/>
                </a:solidFill>
              </a:defRPr>
            </a:lvl2pPr>
            <a:lvl3pPr marL="457200" indent="0">
              <a:buNone/>
              <a:defRPr>
                <a:solidFill>
                  <a:schemeClr val="tx2"/>
                </a:solidFill>
              </a:defRPr>
            </a:lvl3pPr>
            <a:lvl4pPr marL="685800" indent="0">
              <a:buNone/>
              <a:defRPr>
                <a:solidFill>
                  <a:schemeClr val="tx2"/>
                </a:solidFill>
              </a:defRPr>
            </a:lvl4pPr>
            <a:lvl5pPr marL="914400" indent="0">
              <a:buNone/>
              <a:defRPr>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533399" y="6492241"/>
            <a:ext cx="8576637" cy="365760"/>
          </a:xfrm>
          <a:prstGeom prst="rect">
            <a:avLst/>
          </a:prstGeom>
        </p:spPr>
        <p:txBody>
          <a:bodyPr/>
          <a:lstStyle>
            <a:lvl1pPr>
              <a:defRPr>
                <a:solidFill>
                  <a:schemeClr val="tx2"/>
                </a:solidFill>
              </a:defRPr>
            </a:lvl1pPr>
          </a:lstStyle>
          <a:p>
            <a:endParaRPr lang="da-DK"/>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110036" y="6492240"/>
            <a:ext cx="1504949" cy="365760"/>
          </a:xfrm>
          <a:prstGeom prst="rect">
            <a:avLst/>
          </a:prstGeom>
        </p:spPr>
        <p:txBody>
          <a:bodyPr/>
          <a:lstStyle>
            <a:lvl1pPr>
              <a:defRPr>
                <a:solidFill>
                  <a:schemeClr val="tx2"/>
                </a:solidFill>
              </a:defRPr>
            </a:lvl1pPr>
          </a:lstStyle>
          <a:p>
            <a:fld id="{4CC2C609-4E36-4E62-B1CE-5F4E15F0C6DA}" type="datetimeFigureOut">
              <a:rPr lang="da-DK" smtClean="0"/>
              <a:t>22-10-2026</a:t>
            </a:fld>
            <a:endParaRPr lang="da-DK"/>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0614990" y="6492241"/>
            <a:ext cx="1043610" cy="365760"/>
          </a:xfrm>
          <a:prstGeom prst="rect">
            <a:avLst/>
          </a:prstGeom>
        </p:spPr>
        <p:txBody>
          <a:bodyPr/>
          <a:lstStyle>
            <a:lvl1pPr>
              <a:defRPr>
                <a:solidFill>
                  <a:schemeClr val="tx2"/>
                </a:solidFill>
              </a:defRPr>
            </a:lvl1pPr>
          </a:lstStyle>
          <a:p>
            <a:fld id="{A4531B15-418A-4FD2-81A0-49B0BFC84DE5}" type="slidenum">
              <a:rPr lang="da-DK" smtClean="0"/>
              <a:t>‹nr.›</a:t>
            </a:fld>
            <a:endParaRPr lang="da-DK"/>
          </a:p>
        </p:txBody>
      </p:sp>
      <p:sp>
        <p:nvSpPr>
          <p:cNvPr id="34" name="Rectangle 33">
            <a:extLst>
              <a:ext uri="{FF2B5EF4-FFF2-40B4-BE49-F238E27FC236}">
                <a16:creationId xmlns:a16="http://schemas.microsoft.com/office/drawing/2014/main" id="{C0612DD4-C154-5A34-CBE2-09022345DFF5}"/>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5" name="Rectangle 34">
            <a:extLst>
              <a:ext uri="{FF2B5EF4-FFF2-40B4-BE49-F238E27FC236}">
                <a16:creationId xmlns:a16="http://schemas.microsoft.com/office/drawing/2014/main" id="{A245B82D-4F13-20D2-DD25-C26E60C48A92}"/>
              </a:ext>
            </a:extLst>
          </p:cNvPr>
          <p:cNvSpPr/>
          <p:nvPr/>
        </p:nvSpPr>
        <p:spPr>
          <a:xfrm>
            <a:off x="9110036" y="570037"/>
            <a:ext cx="3081964" cy="6154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0151778"/>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400" y="1016955"/>
            <a:ext cx="8576636" cy="1842020"/>
          </a:xfrm>
          <a:prstGeom prst="rect">
            <a:avLst/>
          </a:prstGeom>
        </p:spPr>
        <p:txBody>
          <a:bodyPr anchor="t">
            <a:noAutofit/>
          </a:bodyPr>
          <a:lstStyle>
            <a:lvl1pPr>
              <a:defRPr sz="7200" cap="all" baseline="0">
                <a:solidFill>
                  <a:schemeClr val="tx2"/>
                </a:solidFill>
              </a:defRPr>
            </a:lvl1pPr>
          </a:lstStyle>
          <a:p>
            <a:r>
              <a:rPr lang="da-DK"/>
              <a:t>Klik for at redigere titeltypografien i masteren</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33400" y="4614992"/>
            <a:ext cx="8576506" cy="1608008"/>
          </a:xfrm>
          <a:prstGeom prst="rect">
            <a:avLst/>
          </a:prstGeom>
        </p:spPr>
        <p:txBody>
          <a:bodyPr>
            <a:noAutofit/>
          </a:bodyPr>
          <a:lstStyle>
            <a:lvl1pPr marL="0" indent="0">
              <a:buNone/>
              <a:defRPr sz="2000" b="1" i="0">
                <a:solidFill>
                  <a:schemeClr val="tx2"/>
                </a:solidFill>
                <a:latin typeface="Arial" panose="020B0604020202020204" pitchFamily="34" charset="0"/>
                <a:cs typeface="Arial" panose="020B0604020202020204" pitchFamily="34" charset="0"/>
              </a:defRPr>
            </a:lvl1pPr>
            <a:lvl2pPr marL="228600" indent="0">
              <a:buNone/>
              <a:defRPr sz="2000" b="1" i="0">
                <a:solidFill>
                  <a:schemeClr val="tx2"/>
                </a:solidFill>
                <a:latin typeface="Arial" panose="020B0604020202020204" pitchFamily="34" charset="0"/>
                <a:cs typeface="Arial" panose="020B0604020202020204" pitchFamily="34" charset="0"/>
              </a:defRPr>
            </a:lvl2pPr>
            <a:lvl3pPr marL="457200" indent="0">
              <a:buNone/>
              <a:defRPr sz="2000" b="1" i="0">
                <a:solidFill>
                  <a:schemeClr val="tx2"/>
                </a:solidFill>
                <a:latin typeface="Arial" panose="020B0604020202020204" pitchFamily="34" charset="0"/>
                <a:cs typeface="Arial" panose="020B0604020202020204" pitchFamily="34" charset="0"/>
              </a:defRPr>
            </a:lvl3pPr>
            <a:lvl4pPr marL="685800" indent="0">
              <a:buNone/>
              <a:defRPr sz="2000" b="1" i="0">
                <a:solidFill>
                  <a:schemeClr val="tx2"/>
                </a:solidFill>
                <a:latin typeface="Arial" panose="020B0604020202020204" pitchFamily="34" charset="0"/>
                <a:cs typeface="Arial" panose="020B0604020202020204" pitchFamily="34" charset="0"/>
              </a:defRPr>
            </a:lvl4pPr>
            <a:lvl5pPr marL="914400" indent="0">
              <a:buNone/>
              <a:defRPr sz="2000" b="1" i="0">
                <a:solidFill>
                  <a:schemeClr val="tx2"/>
                </a:solidFill>
                <a:latin typeface="Arial" panose="020B0604020202020204" pitchFamily="34" charset="0"/>
                <a:cs typeface="Arial" panose="020B06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533400" y="6492241"/>
            <a:ext cx="8576636" cy="365760"/>
          </a:xfrm>
          <a:prstGeom prst="rect">
            <a:avLst/>
          </a:prstGeom>
        </p:spPr>
        <p:txBody>
          <a:bodyPr/>
          <a:lstStyle>
            <a:lvl1pPr>
              <a:defRPr>
                <a:solidFill>
                  <a:schemeClr val="tx2"/>
                </a:solidFill>
              </a:defRPr>
            </a:lvl1pPr>
          </a:lstStyle>
          <a:p>
            <a:endParaRPr lang="da-DK"/>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110036" y="6492240"/>
            <a:ext cx="1891338" cy="365760"/>
          </a:xfrm>
          <a:prstGeom prst="rect">
            <a:avLst/>
          </a:prstGeom>
        </p:spPr>
        <p:txBody>
          <a:bodyPr/>
          <a:lstStyle>
            <a:lvl1pPr>
              <a:defRPr>
                <a:solidFill>
                  <a:schemeClr val="tx2"/>
                </a:solidFill>
              </a:defRPr>
            </a:lvl1pPr>
          </a:lstStyle>
          <a:p>
            <a:fld id="{4CC2C609-4E36-4E62-B1CE-5F4E15F0C6DA}" type="datetimeFigureOut">
              <a:rPr lang="da-DK" smtClean="0"/>
              <a:t>22-10-2026</a:t>
            </a:fld>
            <a:endParaRPr lang="da-DK"/>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001374" y="6492241"/>
            <a:ext cx="657226" cy="365760"/>
          </a:xfrm>
          <a:prstGeom prst="rect">
            <a:avLst/>
          </a:prstGeom>
        </p:spPr>
        <p:txBody>
          <a:bodyPr/>
          <a:lstStyle>
            <a:lvl1pPr>
              <a:defRPr>
                <a:solidFill>
                  <a:schemeClr val="tx2"/>
                </a:solidFill>
              </a:defRPr>
            </a:lvl1pPr>
          </a:lstStyle>
          <a:p>
            <a:fld id="{A4531B15-418A-4FD2-81A0-49B0BFC84DE5}" type="slidenum">
              <a:rPr lang="da-DK" smtClean="0"/>
              <a:t>‹nr.›</a:t>
            </a:fld>
            <a:endParaRPr lang="da-DK"/>
          </a:p>
        </p:txBody>
      </p:sp>
      <p:sp>
        <p:nvSpPr>
          <p:cNvPr id="58" name="Rectangle 57">
            <a:extLst>
              <a:ext uri="{FF2B5EF4-FFF2-40B4-BE49-F238E27FC236}">
                <a16:creationId xmlns:a16="http://schemas.microsoft.com/office/drawing/2014/main" id="{C0E45243-34A7-09D9-589C-A28D8FB592BD}"/>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377B2CF5-DB49-E6FB-F72A-24AA38988AEC}"/>
              </a:ext>
            </a:extLst>
          </p:cNvPr>
          <p:cNvSpPr/>
          <p:nvPr/>
        </p:nvSpPr>
        <p:spPr>
          <a:xfrm>
            <a:off x="9110036" y="570037"/>
            <a:ext cx="3081964" cy="6154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497333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533398" y="1016955"/>
            <a:ext cx="11125201" cy="746759"/>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533398" y="1748474"/>
            <a:ext cx="11125202" cy="4728524"/>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533399" y="6476998"/>
            <a:ext cx="8576637" cy="381003"/>
          </a:xfrm>
          <a:prstGeom prst="rect">
            <a:avLst/>
          </a:prstGeom>
        </p:spPr>
        <p:txBody>
          <a:bodyPr vert="horz" lIns="91440" tIns="45720" rIns="91440" bIns="45720" rtlCol="0" anchor="ctr"/>
          <a:lstStyle>
            <a:lvl1pPr algn="l" rtl="0">
              <a:defRPr sz="800">
                <a:solidFill>
                  <a:schemeClr val="tx2"/>
                </a:solidFill>
                <a:latin typeface="+mn-lt"/>
                <a:cs typeface="Arial" panose="020B0604020202020204" pitchFamily="34" charset="0"/>
              </a:defRPr>
            </a:lvl1pPr>
          </a:lstStyle>
          <a:p>
            <a:endParaRPr lang="da-DK"/>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9110036" y="6476998"/>
            <a:ext cx="1885951" cy="381003"/>
          </a:xfrm>
          <a:prstGeom prst="rect">
            <a:avLst/>
          </a:prstGeom>
        </p:spPr>
        <p:txBody>
          <a:bodyPr vert="horz" lIns="91440" tIns="45720" rIns="91440" bIns="45720" rtlCol="0" anchor="ctr"/>
          <a:lstStyle>
            <a:lvl1pPr algn="r" rtl="0">
              <a:defRPr sz="800">
                <a:solidFill>
                  <a:schemeClr val="tx2"/>
                </a:solidFill>
                <a:latin typeface="+mn-lt"/>
                <a:cs typeface="Arial" panose="020B0604020202020204" pitchFamily="34" charset="0"/>
              </a:defRPr>
            </a:lvl1pPr>
          </a:lstStyle>
          <a:p>
            <a:fld id="{4CC2C609-4E36-4E62-B1CE-5F4E15F0C6DA}" type="datetimeFigureOut">
              <a:rPr lang="da-DK" smtClean="0"/>
              <a:t>22-10-2026</a:t>
            </a:fld>
            <a:endParaRPr lang="da-DK"/>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001379" y="6476998"/>
            <a:ext cx="657221" cy="381003"/>
          </a:xfrm>
          <a:prstGeom prst="rect">
            <a:avLst/>
          </a:prstGeom>
        </p:spPr>
        <p:txBody>
          <a:bodyPr vert="horz" lIns="91440" tIns="45720" rIns="91440" bIns="45720" rtlCol="0" anchor="ctr"/>
          <a:lstStyle>
            <a:lvl1pPr algn="r" rtl="0">
              <a:defRPr sz="800">
                <a:solidFill>
                  <a:schemeClr val="tx2"/>
                </a:solidFill>
                <a:latin typeface="+mn-lt"/>
                <a:cs typeface="Arial" panose="020B0604020202020204" pitchFamily="34" charset="0"/>
              </a:defRPr>
            </a:lvl1pPr>
          </a:lstStyle>
          <a:p>
            <a:fld id="{A4531B15-418A-4FD2-81A0-49B0BFC84DE5}" type="slidenum">
              <a:rPr lang="da-DK" smtClean="0"/>
              <a:t>‹nr.›</a:t>
            </a:fld>
            <a:endParaRPr lang="da-DK"/>
          </a:p>
        </p:txBody>
      </p:sp>
    </p:spTree>
    <p:extLst>
      <p:ext uri="{BB962C8B-B14F-4D97-AF65-F5344CB8AC3E}">
        <p14:creationId xmlns:p14="http://schemas.microsoft.com/office/powerpoint/2010/main" val="26460091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Lst>
  <p:txStyles>
    <p:titleStyle>
      <a:lvl1pPr algn="l" defTabSz="914400" rtl="0" eaLnBrk="1" latinLnBrk="0" hangingPunct="1">
        <a:lnSpc>
          <a:spcPct val="80000"/>
        </a:lnSpc>
        <a:spcBef>
          <a:spcPct val="0"/>
        </a:spcBef>
        <a:buNone/>
        <a:defRPr sz="3600" b="0" kern="1200" spc="0" baseline="0">
          <a:solidFill>
            <a:schemeClr val="tx2"/>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2"/>
          </a:solidFill>
          <a:latin typeface="+mn-lt"/>
          <a:ea typeface="+mn-ea"/>
          <a:cs typeface="Arial" panose="020B060402020202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2pPr>
      <a:lvl3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3pPr>
      <a:lvl4pPr marL="9144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4pPr>
      <a:lvl5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0" orient="horz" pos="2160">
          <p15:clr>
            <a:srgbClr val="F26B43"/>
          </p15:clr>
        </p15:guide>
        <p15:guide id="31" pos="3840">
          <p15:clr>
            <a:srgbClr val="F26B43"/>
          </p15:clr>
        </p15:guide>
        <p15:guide id="32" pos="336">
          <p15:clr>
            <a:srgbClr val="F26B43"/>
          </p15:clr>
        </p15:guide>
        <p15:guide id="33" pos="7344">
          <p15:clr>
            <a:srgbClr val="F26B43"/>
          </p15:clr>
        </p15:guide>
        <p15:guide id="34" orient="horz" pos="4080">
          <p15:clr>
            <a:srgbClr val="F26B43"/>
          </p15:clr>
        </p15:guide>
        <p15:guide id="35" orient="horz" pos="1344">
          <p15:clr>
            <a:srgbClr val="F26B43"/>
          </p15:clr>
        </p15:guide>
        <p15:guide id="36"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_AJvshZmYPs" TargetMode="External"/><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eXDVpAnlGQk" TargetMode="External"/><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Lygtedekoration til lunar-nytår">
            <a:extLst>
              <a:ext uri="{FF2B5EF4-FFF2-40B4-BE49-F238E27FC236}">
                <a16:creationId xmlns:a16="http://schemas.microsoft.com/office/drawing/2014/main" id="{419C1B30-145F-883C-92DA-95C716EAFEE0}"/>
              </a:ext>
            </a:extLst>
          </p:cNvPr>
          <p:cNvPicPr>
            <a:picLocks noChangeAspect="1"/>
          </p:cNvPicPr>
          <p:nvPr/>
        </p:nvPicPr>
        <p:blipFill>
          <a:blip r:embed="rId2">
            <a:extLst>
              <a:ext uri="{28A0092B-C50C-407E-A947-70E740481C1C}">
                <a14:useLocalDpi xmlns:a14="http://schemas.microsoft.com/office/drawing/2010/main" val="0"/>
              </a:ext>
            </a:extLst>
          </a:blip>
          <a:srcRect l="3111" r="1" b="1"/>
          <a:stretch>
            <a:fillRect/>
          </a:stretch>
        </p:blipFill>
        <p:spPr>
          <a:xfrm>
            <a:off x="20" y="10"/>
            <a:ext cx="12191980" cy="6857990"/>
          </a:xfrm>
          <a:prstGeom prst="rect">
            <a:avLst/>
          </a:prstGeom>
          <a:noFill/>
        </p:spPr>
      </p:pic>
      <p:sp>
        <p:nvSpPr>
          <p:cNvPr id="10" name="Kombinationstegning: figur 9">
            <a:extLst>
              <a:ext uri="{FF2B5EF4-FFF2-40B4-BE49-F238E27FC236}">
                <a16:creationId xmlns:a16="http://schemas.microsoft.com/office/drawing/2014/main" id="{777D40D3-8DC1-4EDA-5722-E51F37F22570}"/>
              </a:ext>
            </a:extLst>
          </p:cNvPr>
          <p:cNvSpPr/>
          <p:nvPr/>
        </p:nvSpPr>
        <p:spPr>
          <a:xfrm>
            <a:off x="0" y="0"/>
            <a:ext cx="6096000" cy="6858000"/>
          </a:xfrm>
          <a:custGeom>
            <a:avLst/>
            <a:gdLst/>
            <a:ahLst/>
            <a:cxnLst/>
            <a:rect l="l" t="t" r="r" b="b"/>
            <a:pathLst>
              <a:path w="6096000" h="6858000">
                <a:moveTo>
                  <a:pt x="3528721" y="3478038"/>
                </a:moveTo>
                <a:lnTo>
                  <a:pt x="3528721" y="3498874"/>
                </a:lnTo>
                <a:cubicBezTo>
                  <a:pt x="3528721" y="3523927"/>
                  <a:pt x="3527357" y="3540918"/>
                  <a:pt x="3524628" y="3549848"/>
                </a:cubicBezTo>
                <a:cubicBezTo>
                  <a:pt x="3520659" y="3563490"/>
                  <a:pt x="3512350" y="3575025"/>
                  <a:pt x="3499700" y="3584450"/>
                </a:cubicBezTo>
                <a:cubicBezTo>
                  <a:pt x="3482584" y="3596853"/>
                  <a:pt x="3464601" y="3603054"/>
                  <a:pt x="3445750" y="3603054"/>
                </a:cubicBezTo>
                <a:cubicBezTo>
                  <a:pt x="3428882" y="3603054"/>
                  <a:pt x="3414992" y="3597721"/>
                  <a:pt x="3404078" y="3587055"/>
                </a:cubicBezTo>
                <a:cubicBezTo>
                  <a:pt x="3393163" y="3576389"/>
                  <a:pt x="3387707" y="3563738"/>
                  <a:pt x="3387707" y="3549104"/>
                </a:cubicBezTo>
                <a:cubicBezTo>
                  <a:pt x="3387707" y="3534221"/>
                  <a:pt x="3394528" y="3521942"/>
                  <a:pt x="3408170" y="3512269"/>
                </a:cubicBezTo>
                <a:cubicBezTo>
                  <a:pt x="3417100" y="3506315"/>
                  <a:pt x="3436076" y="3500239"/>
                  <a:pt x="3465097" y="3494037"/>
                </a:cubicBezTo>
                <a:cubicBezTo>
                  <a:pt x="3494119" y="3487836"/>
                  <a:pt x="3515327" y="3482503"/>
                  <a:pt x="3528721" y="3478038"/>
                </a:cubicBezTo>
                <a:close/>
                <a:moveTo>
                  <a:pt x="2642896" y="3478038"/>
                </a:moveTo>
                <a:lnTo>
                  <a:pt x="2642896" y="3498874"/>
                </a:lnTo>
                <a:cubicBezTo>
                  <a:pt x="2642896" y="3523927"/>
                  <a:pt x="2641532" y="3540918"/>
                  <a:pt x="2638803" y="3549848"/>
                </a:cubicBezTo>
                <a:cubicBezTo>
                  <a:pt x="2634835" y="3563490"/>
                  <a:pt x="2626525" y="3575025"/>
                  <a:pt x="2613875" y="3584450"/>
                </a:cubicBezTo>
                <a:cubicBezTo>
                  <a:pt x="2596759" y="3596853"/>
                  <a:pt x="2578776" y="3603054"/>
                  <a:pt x="2559925" y="3603054"/>
                </a:cubicBezTo>
                <a:cubicBezTo>
                  <a:pt x="2543057" y="3603054"/>
                  <a:pt x="2529167" y="3597721"/>
                  <a:pt x="2518253" y="3587055"/>
                </a:cubicBezTo>
                <a:cubicBezTo>
                  <a:pt x="2507339" y="3576389"/>
                  <a:pt x="2501882" y="3563738"/>
                  <a:pt x="2501882" y="3549104"/>
                </a:cubicBezTo>
                <a:cubicBezTo>
                  <a:pt x="2501882" y="3534221"/>
                  <a:pt x="2508703" y="3521942"/>
                  <a:pt x="2522345" y="3512269"/>
                </a:cubicBezTo>
                <a:cubicBezTo>
                  <a:pt x="2531275" y="3506315"/>
                  <a:pt x="2550251" y="3500239"/>
                  <a:pt x="2579272" y="3494037"/>
                </a:cubicBezTo>
                <a:cubicBezTo>
                  <a:pt x="2608294" y="3487836"/>
                  <a:pt x="2629502" y="3482503"/>
                  <a:pt x="2642896" y="3478038"/>
                </a:cubicBezTo>
                <a:close/>
                <a:moveTo>
                  <a:pt x="3033347" y="3346325"/>
                </a:moveTo>
                <a:cubicBezTo>
                  <a:pt x="3057903" y="3346325"/>
                  <a:pt x="3078491" y="3356371"/>
                  <a:pt x="3095110" y="3376463"/>
                </a:cubicBezTo>
                <a:cubicBezTo>
                  <a:pt x="3111729" y="3396555"/>
                  <a:pt x="3120039" y="3427313"/>
                  <a:pt x="3120039" y="3468737"/>
                </a:cubicBezTo>
                <a:cubicBezTo>
                  <a:pt x="3120039" y="3513137"/>
                  <a:pt x="3111977" y="3545073"/>
                  <a:pt x="3095855" y="3564544"/>
                </a:cubicBezTo>
                <a:cubicBezTo>
                  <a:pt x="3079731" y="3584016"/>
                  <a:pt x="3059516" y="3593752"/>
                  <a:pt x="3035207" y="3593752"/>
                </a:cubicBezTo>
                <a:cubicBezTo>
                  <a:pt x="3009906" y="3593752"/>
                  <a:pt x="2988450" y="3583148"/>
                  <a:pt x="2970839" y="3561940"/>
                </a:cubicBezTo>
                <a:cubicBezTo>
                  <a:pt x="2953228" y="3540732"/>
                  <a:pt x="2944422" y="3507928"/>
                  <a:pt x="2944422" y="3463528"/>
                </a:cubicBezTo>
                <a:cubicBezTo>
                  <a:pt x="2944422" y="3424832"/>
                  <a:pt x="2952856" y="3395625"/>
                  <a:pt x="2969723" y="3375905"/>
                </a:cubicBezTo>
                <a:cubicBezTo>
                  <a:pt x="2986590" y="3356185"/>
                  <a:pt x="3007798" y="3346325"/>
                  <a:pt x="3033347" y="3346325"/>
                </a:cubicBezTo>
                <a:close/>
                <a:moveTo>
                  <a:pt x="3956379" y="3263726"/>
                </a:moveTo>
                <a:cubicBezTo>
                  <a:pt x="3904041" y="3263726"/>
                  <a:pt x="3860633" y="3286050"/>
                  <a:pt x="3826154" y="3330699"/>
                </a:cubicBezTo>
                <a:lnTo>
                  <a:pt x="3826154" y="3272656"/>
                </a:lnTo>
                <a:lnTo>
                  <a:pt x="3729044" y="3272656"/>
                </a:lnTo>
                <a:lnTo>
                  <a:pt x="3729044" y="3667794"/>
                </a:lnTo>
                <a:lnTo>
                  <a:pt x="3833596" y="3667794"/>
                </a:lnTo>
                <a:lnTo>
                  <a:pt x="3833596" y="3488828"/>
                </a:lnTo>
                <a:cubicBezTo>
                  <a:pt x="3833596" y="3444676"/>
                  <a:pt x="3836262" y="3414414"/>
                  <a:pt x="3841595" y="3398043"/>
                </a:cubicBezTo>
                <a:cubicBezTo>
                  <a:pt x="3846928" y="3381672"/>
                  <a:pt x="3856788" y="3368526"/>
                  <a:pt x="3871175" y="3358604"/>
                </a:cubicBezTo>
                <a:cubicBezTo>
                  <a:pt x="3885561" y="3348682"/>
                  <a:pt x="3901809" y="3343721"/>
                  <a:pt x="3919916" y="3343721"/>
                </a:cubicBezTo>
                <a:cubicBezTo>
                  <a:pt x="3934055" y="3343721"/>
                  <a:pt x="3946147" y="3347194"/>
                  <a:pt x="3956193" y="3354139"/>
                </a:cubicBezTo>
                <a:cubicBezTo>
                  <a:pt x="3966239" y="3361084"/>
                  <a:pt x="3973494" y="3370820"/>
                  <a:pt x="3977959" y="3383346"/>
                </a:cubicBezTo>
                <a:cubicBezTo>
                  <a:pt x="3982424" y="3395873"/>
                  <a:pt x="3984656" y="3423468"/>
                  <a:pt x="3984656" y="3466132"/>
                </a:cubicBezTo>
                <a:lnTo>
                  <a:pt x="3984656" y="3667794"/>
                </a:lnTo>
                <a:lnTo>
                  <a:pt x="4089208" y="3667794"/>
                </a:lnTo>
                <a:lnTo>
                  <a:pt x="4089208" y="3422228"/>
                </a:lnTo>
                <a:cubicBezTo>
                  <a:pt x="4089208" y="3391718"/>
                  <a:pt x="4087286" y="3368278"/>
                  <a:pt x="4083441" y="3351906"/>
                </a:cubicBezTo>
                <a:cubicBezTo>
                  <a:pt x="4079596" y="3335535"/>
                  <a:pt x="4072775" y="3320901"/>
                  <a:pt x="4062977" y="3308002"/>
                </a:cubicBezTo>
                <a:cubicBezTo>
                  <a:pt x="4053179" y="3295104"/>
                  <a:pt x="4038730" y="3284500"/>
                  <a:pt x="4019631" y="3276190"/>
                </a:cubicBezTo>
                <a:cubicBezTo>
                  <a:pt x="4000531" y="3267880"/>
                  <a:pt x="3979447" y="3263726"/>
                  <a:pt x="3956379" y="3263726"/>
                </a:cubicBezTo>
                <a:close/>
                <a:moveTo>
                  <a:pt x="3465097" y="3263726"/>
                </a:moveTo>
                <a:cubicBezTo>
                  <a:pt x="3413751" y="3263726"/>
                  <a:pt x="3375056" y="3272903"/>
                  <a:pt x="3349011" y="3291259"/>
                </a:cubicBezTo>
                <a:cubicBezTo>
                  <a:pt x="3322966" y="3309614"/>
                  <a:pt x="3304611" y="3337892"/>
                  <a:pt x="3293945" y="3376091"/>
                </a:cubicBezTo>
                <a:lnTo>
                  <a:pt x="3388823" y="3393207"/>
                </a:lnTo>
                <a:cubicBezTo>
                  <a:pt x="3395272" y="3374851"/>
                  <a:pt x="3403706" y="3362014"/>
                  <a:pt x="3414124" y="3354697"/>
                </a:cubicBezTo>
                <a:cubicBezTo>
                  <a:pt x="3424541" y="3347380"/>
                  <a:pt x="3439052" y="3343721"/>
                  <a:pt x="3457656" y="3343721"/>
                </a:cubicBezTo>
                <a:cubicBezTo>
                  <a:pt x="3485189" y="3343721"/>
                  <a:pt x="3503916" y="3348000"/>
                  <a:pt x="3513838" y="3356557"/>
                </a:cubicBezTo>
                <a:cubicBezTo>
                  <a:pt x="3523760" y="3365115"/>
                  <a:pt x="3528721" y="3379440"/>
                  <a:pt x="3528721" y="3399531"/>
                </a:cubicBezTo>
                <a:lnTo>
                  <a:pt x="3528721" y="3409949"/>
                </a:lnTo>
                <a:cubicBezTo>
                  <a:pt x="3509869" y="3417887"/>
                  <a:pt x="3476011" y="3426445"/>
                  <a:pt x="3427146" y="3435622"/>
                </a:cubicBezTo>
                <a:cubicBezTo>
                  <a:pt x="3390931" y="3442568"/>
                  <a:pt x="3363212" y="3450691"/>
                  <a:pt x="3343988" y="3459993"/>
                </a:cubicBezTo>
                <a:cubicBezTo>
                  <a:pt x="3324765" y="3469295"/>
                  <a:pt x="3309820" y="3482689"/>
                  <a:pt x="3299154" y="3500176"/>
                </a:cubicBezTo>
                <a:cubicBezTo>
                  <a:pt x="3288488" y="3517664"/>
                  <a:pt x="3283155" y="3537569"/>
                  <a:pt x="3283155" y="3559894"/>
                </a:cubicBezTo>
                <a:cubicBezTo>
                  <a:pt x="3283155" y="3593628"/>
                  <a:pt x="3294875" y="3621533"/>
                  <a:pt x="3318315" y="3643609"/>
                </a:cubicBezTo>
                <a:cubicBezTo>
                  <a:pt x="3341756" y="3665686"/>
                  <a:pt x="3373816" y="3676724"/>
                  <a:pt x="3414496" y="3676724"/>
                </a:cubicBezTo>
                <a:cubicBezTo>
                  <a:pt x="3437564" y="3676724"/>
                  <a:pt x="3459268" y="3672383"/>
                  <a:pt x="3479608" y="3663701"/>
                </a:cubicBezTo>
                <a:cubicBezTo>
                  <a:pt x="3499948" y="3655020"/>
                  <a:pt x="3519047" y="3641997"/>
                  <a:pt x="3536907" y="3624634"/>
                </a:cubicBezTo>
                <a:cubicBezTo>
                  <a:pt x="3537651" y="3626618"/>
                  <a:pt x="3538891" y="3630711"/>
                  <a:pt x="3540627" y="3636912"/>
                </a:cubicBezTo>
                <a:cubicBezTo>
                  <a:pt x="3544596" y="3650555"/>
                  <a:pt x="3547945" y="3660849"/>
                  <a:pt x="3550673" y="3667794"/>
                </a:cubicBezTo>
                <a:lnTo>
                  <a:pt x="3654109" y="3667794"/>
                </a:lnTo>
                <a:cubicBezTo>
                  <a:pt x="3644931" y="3648943"/>
                  <a:pt x="3638668" y="3631269"/>
                  <a:pt x="3635319" y="3614774"/>
                </a:cubicBezTo>
                <a:cubicBezTo>
                  <a:pt x="3631971" y="3598279"/>
                  <a:pt x="3630296" y="3572668"/>
                  <a:pt x="3630296" y="3537941"/>
                </a:cubicBezTo>
                <a:lnTo>
                  <a:pt x="3631413" y="3415903"/>
                </a:lnTo>
                <a:cubicBezTo>
                  <a:pt x="3631413" y="3370510"/>
                  <a:pt x="3626762" y="3339318"/>
                  <a:pt x="3617460" y="3322327"/>
                </a:cubicBezTo>
                <a:cubicBezTo>
                  <a:pt x="3608158" y="3305336"/>
                  <a:pt x="3592097" y="3291321"/>
                  <a:pt x="3569277" y="3280283"/>
                </a:cubicBezTo>
                <a:cubicBezTo>
                  <a:pt x="3546456" y="3269245"/>
                  <a:pt x="3511730" y="3263726"/>
                  <a:pt x="3465097" y="3263726"/>
                </a:cubicBezTo>
                <a:close/>
                <a:moveTo>
                  <a:pt x="3061624" y="3263726"/>
                </a:moveTo>
                <a:cubicBezTo>
                  <a:pt x="3035331" y="3263726"/>
                  <a:pt x="3011395" y="3269927"/>
                  <a:pt x="2989815" y="3282329"/>
                </a:cubicBezTo>
                <a:cubicBezTo>
                  <a:pt x="2968234" y="3294732"/>
                  <a:pt x="2951119" y="3310855"/>
                  <a:pt x="2938469" y="3330699"/>
                </a:cubicBezTo>
                <a:lnTo>
                  <a:pt x="2938469" y="3272656"/>
                </a:lnTo>
                <a:lnTo>
                  <a:pt x="2840987" y="3272656"/>
                </a:lnTo>
                <a:lnTo>
                  <a:pt x="2840987" y="3818110"/>
                </a:lnTo>
                <a:lnTo>
                  <a:pt x="2945538" y="3818110"/>
                </a:lnTo>
                <a:lnTo>
                  <a:pt x="2945538" y="3619053"/>
                </a:lnTo>
                <a:cubicBezTo>
                  <a:pt x="2965134" y="3640137"/>
                  <a:pt x="2983799" y="3655020"/>
                  <a:pt x="3001535" y="3663701"/>
                </a:cubicBezTo>
                <a:cubicBezTo>
                  <a:pt x="3019270" y="3672383"/>
                  <a:pt x="3039052" y="3676724"/>
                  <a:pt x="3060880" y="3676724"/>
                </a:cubicBezTo>
                <a:cubicBezTo>
                  <a:pt x="3106768" y="3676724"/>
                  <a:pt x="3145836" y="3658430"/>
                  <a:pt x="3178082" y="3621843"/>
                </a:cubicBezTo>
                <a:cubicBezTo>
                  <a:pt x="3210328" y="3585257"/>
                  <a:pt x="3226451" y="3533973"/>
                  <a:pt x="3226451" y="3467992"/>
                </a:cubicBezTo>
                <a:cubicBezTo>
                  <a:pt x="3226451" y="3403748"/>
                  <a:pt x="3210452" y="3353643"/>
                  <a:pt x="3178454" y="3317676"/>
                </a:cubicBezTo>
                <a:cubicBezTo>
                  <a:pt x="3146456" y="3281709"/>
                  <a:pt x="3107513" y="3263726"/>
                  <a:pt x="3061624" y="3263726"/>
                </a:cubicBezTo>
                <a:close/>
                <a:moveTo>
                  <a:pt x="2579272" y="3263726"/>
                </a:moveTo>
                <a:cubicBezTo>
                  <a:pt x="2527927" y="3263726"/>
                  <a:pt x="2489231" y="3272903"/>
                  <a:pt x="2463186" y="3291259"/>
                </a:cubicBezTo>
                <a:cubicBezTo>
                  <a:pt x="2437141" y="3309614"/>
                  <a:pt x="2418786" y="3337892"/>
                  <a:pt x="2408120" y="3376091"/>
                </a:cubicBezTo>
                <a:lnTo>
                  <a:pt x="2502998" y="3393207"/>
                </a:lnTo>
                <a:cubicBezTo>
                  <a:pt x="2509447" y="3374851"/>
                  <a:pt x="2517881" y="3362014"/>
                  <a:pt x="2528299" y="3354697"/>
                </a:cubicBezTo>
                <a:cubicBezTo>
                  <a:pt x="2538717" y="3347380"/>
                  <a:pt x="2553227" y="3343721"/>
                  <a:pt x="2571831" y="3343721"/>
                </a:cubicBezTo>
                <a:cubicBezTo>
                  <a:pt x="2599364" y="3343721"/>
                  <a:pt x="2618092" y="3348000"/>
                  <a:pt x="2628013" y="3356557"/>
                </a:cubicBezTo>
                <a:cubicBezTo>
                  <a:pt x="2637935" y="3365115"/>
                  <a:pt x="2642896" y="3379440"/>
                  <a:pt x="2642896" y="3399531"/>
                </a:cubicBezTo>
                <a:lnTo>
                  <a:pt x="2642896" y="3409949"/>
                </a:lnTo>
                <a:cubicBezTo>
                  <a:pt x="2624045" y="3417887"/>
                  <a:pt x="2590186" y="3426445"/>
                  <a:pt x="2541321" y="3435622"/>
                </a:cubicBezTo>
                <a:cubicBezTo>
                  <a:pt x="2505106" y="3442568"/>
                  <a:pt x="2477387" y="3450691"/>
                  <a:pt x="2458163" y="3459993"/>
                </a:cubicBezTo>
                <a:cubicBezTo>
                  <a:pt x="2438940" y="3469295"/>
                  <a:pt x="2423995" y="3482689"/>
                  <a:pt x="2413329" y="3500176"/>
                </a:cubicBezTo>
                <a:cubicBezTo>
                  <a:pt x="2402663" y="3517664"/>
                  <a:pt x="2397330" y="3537569"/>
                  <a:pt x="2397330" y="3559894"/>
                </a:cubicBezTo>
                <a:cubicBezTo>
                  <a:pt x="2397330" y="3593628"/>
                  <a:pt x="2409050" y="3621533"/>
                  <a:pt x="2432490" y="3643609"/>
                </a:cubicBezTo>
                <a:cubicBezTo>
                  <a:pt x="2455931" y="3665686"/>
                  <a:pt x="2487991" y="3676724"/>
                  <a:pt x="2528671" y="3676724"/>
                </a:cubicBezTo>
                <a:cubicBezTo>
                  <a:pt x="2551739" y="3676724"/>
                  <a:pt x="2573443" y="3672383"/>
                  <a:pt x="2593783" y="3663701"/>
                </a:cubicBezTo>
                <a:cubicBezTo>
                  <a:pt x="2614123" y="3655020"/>
                  <a:pt x="2633222" y="3641997"/>
                  <a:pt x="2651082" y="3624634"/>
                </a:cubicBezTo>
                <a:cubicBezTo>
                  <a:pt x="2651826" y="3626618"/>
                  <a:pt x="2653066" y="3630711"/>
                  <a:pt x="2654802" y="3636912"/>
                </a:cubicBezTo>
                <a:cubicBezTo>
                  <a:pt x="2658771" y="3650555"/>
                  <a:pt x="2662120" y="3660849"/>
                  <a:pt x="2664848" y="3667794"/>
                </a:cubicBezTo>
                <a:lnTo>
                  <a:pt x="2768284" y="3667794"/>
                </a:lnTo>
                <a:cubicBezTo>
                  <a:pt x="2759106" y="3648943"/>
                  <a:pt x="2752843" y="3631269"/>
                  <a:pt x="2749494" y="3614774"/>
                </a:cubicBezTo>
                <a:cubicBezTo>
                  <a:pt x="2746146" y="3598279"/>
                  <a:pt x="2744472" y="3572668"/>
                  <a:pt x="2744472" y="3537941"/>
                </a:cubicBezTo>
                <a:lnTo>
                  <a:pt x="2745588" y="3415903"/>
                </a:lnTo>
                <a:cubicBezTo>
                  <a:pt x="2745588" y="3370510"/>
                  <a:pt x="2740937" y="3339318"/>
                  <a:pt x="2731635" y="3322327"/>
                </a:cubicBezTo>
                <a:cubicBezTo>
                  <a:pt x="2722333" y="3305336"/>
                  <a:pt x="2706272" y="3291321"/>
                  <a:pt x="2683452" y="3280283"/>
                </a:cubicBezTo>
                <a:cubicBezTo>
                  <a:pt x="2660632" y="3269245"/>
                  <a:pt x="2625905" y="3263726"/>
                  <a:pt x="2579272" y="3263726"/>
                </a:cubicBezTo>
                <a:close/>
                <a:moveTo>
                  <a:pt x="2203332" y="3122339"/>
                </a:moveTo>
                <a:lnTo>
                  <a:pt x="2203332" y="3474690"/>
                </a:lnTo>
                <a:cubicBezTo>
                  <a:pt x="2203332" y="3518842"/>
                  <a:pt x="2198247" y="3547925"/>
                  <a:pt x="2188078" y="3561940"/>
                </a:cubicBezTo>
                <a:cubicBezTo>
                  <a:pt x="2177908" y="3575955"/>
                  <a:pt x="2160544" y="3582962"/>
                  <a:pt x="2135988" y="3582962"/>
                </a:cubicBezTo>
                <a:cubicBezTo>
                  <a:pt x="2111679" y="3582962"/>
                  <a:pt x="2093572" y="3573164"/>
                  <a:pt x="2081665" y="3553568"/>
                </a:cubicBezTo>
                <a:cubicBezTo>
                  <a:pt x="2073728" y="3540670"/>
                  <a:pt x="2069139" y="3518594"/>
                  <a:pt x="2067899" y="3487340"/>
                </a:cubicBezTo>
                <a:lnTo>
                  <a:pt x="1964091" y="3499246"/>
                </a:lnTo>
                <a:cubicBezTo>
                  <a:pt x="1964339" y="3557537"/>
                  <a:pt x="1978974" y="3601752"/>
                  <a:pt x="2007996" y="3631889"/>
                </a:cubicBezTo>
                <a:cubicBezTo>
                  <a:pt x="2037017" y="3662027"/>
                  <a:pt x="2078441" y="3677096"/>
                  <a:pt x="2132267" y="3677096"/>
                </a:cubicBezTo>
                <a:cubicBezTo>
                  <a:pt x="2178156" y="3677096"/>
                  <a:pt x="2215115" y="3667484"/>
                  <a:pt x="2243144" y="3648260"/>
                </a:cubicBezTo>
                <a:cubicBezTo>
                  <a:pt x="2271173" y="3629037"/>
                  <a:pt x="2290521" y="3603550"/>
                  <a:pt x="2301187" y="3571800"/>
                </a:cubicBezTo>
                <a:cubicBezTo>
                  <a:pt x="2309124" y="3547491"/>
                  <a:pt x="2313093" y="3512765"/>
                  <a:pt x="2313093" y="3467620"/>
                </a:cubicBezTo>
                <a:lnTo>
                  <a:pt x="2313093" y="3122339"/>
                </a:lnTo>
                <a:close/>
                <a:moveTo>
                  <a:pt x="2993758" y="2207939"/>
                </a:moveTo>
                <a:lnTo>
                  <a:pt x="2993758" y="2753394"/>
                </a:lnTo>
                <a:lnTo>
                  <a:pt x="3103891" y="2753394"/>
                </a:lnTo>
                <a:lnTo>
                  <a:pt x="3103891" y="2207939"/>
                </a:lnTo>
                <a:close/>
                <a:moveTo>
                  <a:pt x="3947821" y="1649238"/>
                </a:moveTo>
                <a:lnTo>
                  <a:pt x="3947821" y="1670074"/>
                </a:lnTo>
                <a:cubicBezTo>
                  <a:pt x="3947821" y="1695127"/>
                  <a:pt x="3946457" y="1712118"/>
                  <a:pt x="3943728" y="1721048"/>
                </a:cubicBezTo>
                <a:cubicBezTo>
                  <a:pt x="3939760" y="1734690"/>
                  <a:pt x="3931450" y="1746225"/>
                  <a:pt x="3918800" y="1755650"/>
                </a:cubicBezTo>
                <a:cubicBezTo>
                  <a:pt x="3901684" y="1768053"/>
                  <a:pt x="3883701" y="1774254"/>
                  <a:pt x="3864850" y="1774254"/>
                </a:cubicBezTo>
                <a:cubicBezTo>
                  <a:pt x="3847982" y="1774254"/>
                  <a:pt x="3834092" y="1768921"/>
                  <a:pt x="3823178" y="1758255"/>
                </a:cubicBezTo>
                <a:cubicBezTo>
                  <a:pt x="3812263" y="1747589"/>
                  <a:pt x="3806807" y="1734938"/>
                  <a:pt x="3806807" y="1720304"/>
                </a:cubicBezTo>
                <a:cubicBezTo>
                  <a:pt x="3806807" y="1705421"/>
                  <a:pt x="3813628" y="1693143"/>
                  <a:pt x="3827270" y="1683469"/>
                </a:cubicBezTo>
                <a:cubicBezTo>
                  <a:pt x="3836200" y="1677516"/>
                  <a:pt x="3855176" y="1671438"/>
                  <a:pt x="3884197" y="1665237"/>
                </a:cubicBezTo>
                <a:cubicBezTo>
                  <a:pt x="3913219" y="1659036"/>
                  <a:pt x="3934427" y="1653703"/>
                  <a:pt x="3947821" y="1649238"/>
                </a:cubicBezTo>
                <a:close/>
                <a:moveTo>
                  <a:pt x="4795323" y="1520130"/>
                </a:moveTo>
                <a:cubicBezTo>
                  <a:pt x="4822608" y="1520130"/>
                  <a:pt x="4845490" y="1530548"/>
                  <a:pt x="4863970" y="1551384"/>
                </a:cubicBezTo>
                <a:cubicBezTo>
                  <a:pt x="4882449" y="1572220"/>
                  <a:pt x="4891689" y="1601985"/>
                  <a:pt x="4891689" y="1640681"/>
                </a:cubicBezTo>
                <a:cubicBezTo>
                  <a:pt x="4891689" y="1680368"/>
                  <a:pt x="4882450" y="1710630"/>
                  <a:pt x="4863970" y="1731466"/>
                </a:cubicBezTo>
                <a:cubicBezTo>
                  <a:pt x="4845490" y="1752302"/>
                  <a:pt x="4822608" y="1762720"/>
                  <a:pt x="4795323" y="1762720"/>
                </a:cubicBezTo>
                <a:cubicBezTo>
                  <a:pt x="4768038" y="1762720"/>
                  <a:pt x="4745094" y="1752302"/>
                  <a:pt x="4726490" y="1731466"/>
                </a:cubicBezTo>
                <a:cubicBezTo>
                  <a:pt x="4707887" y="1710630"/>
                  <a:pt x="4698585" y="1680616"/>
                  <a:pt x="4698585" y="1641425"/>
                </a:cubicBezTo>
                <a:cubicBezTo>
                  <a:pt x="4698585" y="1602233"/>
                  <a:pt x="4707887" y="1572220"/>
                  <a:pt x="4726490" y="1551384"/>
                </a:cubicBezTo>
                <a:cubicBezTo>
                  <a:pt x="4745094" y="1530548"/>
                  <a:pt x="4768038" y="1520130"/>
                  <a:pt x="4795323" y="1520130"/>
                </a:cubicBezTo>
                <a:close/>
                <a:moveTo>
                  <a:pt x="2614247" y="1517525"/>
                </a:moveTo>
                <a:cubicBezTo>
                  <a:pt x="2638803" y="1517525"/>
                  <a:pt x="2659391" y="1527571"/>
                  <a:pt x="2676011" y="1547663"/>
                </a:cubicBezTo>
                <a:cubicBezTo>
                  <a:pt x="2692630" y="1567755"/>
                  <a:pt x="2700939" y="1598513"/>
                  <a:pt x="2700939" y="1639937"/>
                </a:cubicBezTo>
                <a:cubicBezTo>
                  <a:pt x="2700939" y="1684337"/>
                  <a:pt x="2692878" y="1716273"/>
                  <a:pt x="2676755" y="1735745"/>
                </a:cubicBezTo>
                <a:cubicBezTo>
                  <a:pt x="2660632" y="1755216"/>
                  <a:pt x="2640416" y="1764952"/>
                  <a:pt x="2616107" y="1764952"/>
                </a:cubicBezTo>
                <a:cubicBezTo>
                  <a:pt x="2590806" y="1764952"/>
                  <a:pt x="2569350" y="1754348"/>
                  <a:pt x="2551739" y="1733140"/>
                </a:cubicBezTo>
                <a:cubicBezTo>
                  <a:pt x="2534128" y="1711932"/>
                  <a:pt x="2525322" y="1679128"/>
                  <a:pt x="2525322" y="1634728"/>
                </a:cubicBezTo>
                <a:cubicBezTo>
                  <a:pt x="2525322" y="1596032"/>
                  <a:pt x="2533756" y="1566825"/>
                  <a:pt x="2550623" y="1547105"/>
                </a:cubicBezTo>
                <a:cubicBezTo>
                  <a:pt x="2567490" y="1527385"/>
                  <a:pt x="2588698" y="1517525"/>
                  <a:pt x="2614247" y="1517525"/>
                </a:cubicBezTo>
                <a:close/>
                <a:moveTo>
                  <a:pt x="4406063" y="1443855"/>
                </a:moveTo>
                <a:lnTo>
                  <a:pt x="4406063" y="1838994"/>
                </a:lnTo>
                <a:lnTo>
                  <a:pt x="4510615" y="1838994"/>
                </a:lnTo>
                <a:lnTo>
                  <a:pt x="4510615" y="1443855"/>
                </a:lnTo>
                <a:close/>
                <a:moveTo>
                  <a:pt x="3101138" y="1443855"/>
                </a:moveTo>
                <a:lnTo>
                  <a:pt x="3101138" y="1838994"/>
                </a:lnTo>
                <a:lnTo>
                  <a:pt x="3205690" y="1838994"/>
                </a:lnTo>
                <a:lnTo>
                  <a:pt x="3205690" y="1443855"/>
                </a:lnTo>
                <a:close/>
                <a:moveTo>
                  <a:pt x="2215313" y="1443855"/>
                </a:moveTo>
                <a:lnTo>
                  <a:pt x="2215313" y="1838994"/>
                </a:lnTo>
                <a:lnTo>
                  <a:pt x="2319865" y="1838994"/>
                </a:lnTo>
                <a:lnTo>
                  <a:pt x="2319865" y="1443855"/>
                </a:lnTo>
                <a:close/>
                <a:moveTo>
                  <a:pt x="1279631" y="1443855"/>
                </a:moveTo>
                <a:lnTo>
                  <a:pt x="1279631" y="1693887"/>
                </a:lnTo>
                <a:cubicBezTo>
                  <a:pt x="1279631" y="1731094"/>
                  <a:pt x="1284344" y="1760239"/>
                  <a:pt x="1293770" y="1781323"/>
                </a:cubicBezTo>
                <a:cubicBezTo>
                  <a:pt x="1303195" y="1802407"/>
                  <a:pt x="1318450" y="1818778"/>
                  <a:pt x="1339534" y="1830437"/>
                </a:cubicBezTo>
                <a:cubicBezTo>
                  <a:pt x="1360618" y="1842095"/>
                  <a:pt x="1384431" y="1847924"/>
                  <a:pt x="1410971" y="1847924"/>
                </a:cubicBezTo>
                <a:cubicBezTo>
                  <a:pt x="1437017" y="1847924"/>
                  <a:pt x="1461759" y="1841847"/>
                  <a:pt x="1485200" y="1829692"/>
                </a:cubicBezTo>
                <a:cubicBezTo>
                  <a:pt x="1508640" y="1817538"/>
                  <a:pt x="1527554" y="1800919"/>
                  <a:pt x="1541940" y="1779835"/>
                </a:cubicBezTo>
                <a:lnTo>
                  <a:pt x="1541940" y="1838994"/>
                </a:lnTo>
                <a:lnTo>
                  <a:pt x="1639051" y="1838994"/>
                </a:lnTo>
                <a:lnTo>
                  <a:pt x="1639051" y="1443855"/>
                </a:lnTo>
                <a:lnTo>
                  <a:pt x="1534499" y="1443855"/>
                </a:lnTo>
                <a:lnTo>
                  <a:pt x="1534499" y="1610543"/>
                </a:lnTo>
                <a:cubicBezTo>
                  <a:pt x="1534499" y="1667098"/>
                  <a:pt x="1531894" y="1702630"/>
                  <a:pt x="1526686" y="1717141"/>
                </a:cubicBezTo>
                <a:cubicBezTo>
                  <a:pt x="1521477" y="1731652"/>
                  <a:pt x="1511803" y="1743806"/>
                  <a:pt x="1497664" y="1753604"/>
                </a:cubicBezTo>
                <a:cubicBezTo>
                  <a:pt x="1483525" y="1763402"/>
                  <a:pt x="1467526" y="1768301"/>
                  <a:pt x="1449667" y="1768301"/>
                </a:cubicBezTo>
                <a:cubicBezTo>
                  <a:pt x="1434040" y="1768301"/>
                  <a:pt x="1421141" y="1764642"/>
                  <a:pt x="1410971" y="1757325"/>
                </a:cubicBezTo>
                <a:cubicBezTo>
                  <a:pt x="1400802" y="1750007"/>
                  <a:pt x="1393794" y="1740085"/>
                  <a:pt x="1389950" y="1727559"/>
                </a:cubicBezTo>
                <a:cubicBezTo>
                  <a:pt x="1386105" y="1715033"/>
                  <a:pt x="1384183" y="1680988"/>
                  <a:pt x="1384183" y="1625426"/>
                </a:cubicBezTo>
                <a:lnTo>
                  <a:pt x="1384183" y="1443855"/>
                </a:lnTo>
                <a:close/>
                <a:moveTo>
                  <a:pt x="5308929" y="1434926"/>
                </a:moveTo>
                <a:cubicBezTo>
                  <a:pt x="5256591" y="1434926"/>
                  <a:pt x="5213183" y="1457250"/>
                  <a:pt x="5178704" y="1501898"/>
                </a:cubicBezTo>
                <a:lnTo>
                  <a:pt x="5178704" y="1443855"/>
                </a:lnTo>
                <a:lnTo>
                  <a:pt x="5081594" y="1443855"/>
                </a:lnTo>
                <a:lnTo>
                  <a:pt x="5081594" y="1838994"/>
                </a:lnTo>
                <a:lnTo>
                  <a:pt x="5186146" y="1838994"/>
                </a:lnTo>
                <a:lnTo>
                  <a:pt x="5186146" y="1660028"/>
                </a:lnTo>
                <a:cubicBezTo>
                  <a:pt x="5186146" y="1615876"/>
                  <a:pt x="5188812" y="1585614"/>
                  <a:pt x="5194145" y="1569243"/>
                </a:cubicBezTo>
                <a:cubicBezTo>
                  <a:pt x="5199478" y="1552872"/>
                  <a:pt x="5209338" y="1539726"/>
                  <a:pt x="5223725" y="1529804"/>
                </a:cubicBezTo>
                <a:cubicBezTo>
                  <a:pt x="5238111" y="1519882"/>
                  <a:pt x="5254359" y="1514921"/>
                  <a:pt x="5272466" y="1514921"/>
                </a:cubicBezTo>
                <a:cubicBezTo>
                  <a:pt x="5286605" y="1514921"/>
                  <a:pt x="5298697" y="1518394"/>
                  <a:pt x="5308743" y="1525339"/>
                </a:cubicBezTo>
                <a:cubicBezTo>
                  <a:pt x="5318789" y="1532284"/>
                  <a:pt x="5326044" y="1542020"/>
                  <a:pt x="5330509" y="1554546"/>
                </a:cubicBezTo>
                <a:cubicBezTo>
                  <a:pt x="5334974" y="1567073"/>
                  <a:pt x="5337206" y="1594668"/>
                  <a:pt x="5337206" y="1637332"/>
                </a:cubicBezTo>
                <a:lnTo>
                  <a:pt x="5337206" y="1838994"/>
                </a:lnTo>
                <a:lnTo>
                  <a:pt x="5441758" y="1838994"/>
                </a:lnTo>
                <a:lnTo>
                  <a:pt x="5441758" y="1593428"/>
                </a:lnTo>
                <a:cubicBezTo>
                  <a:pt x="5441758" y="1562918"/>
                  <a:pt x="5439835" y="1539478"/>
                  <a:pt x="5435991" y="1523106"/>
                </a:cubicBezTo>
                <a:cubicBezTo>
                  <a:pt x="5432146" y="1506735"/>
                  <a:pt x="5425325" y="1492101"/>
                  <a:pt x="5415527" y="1479202"/>
                </a:cubicBezTo>
                <a:cubicBezTo>
                  <a:pt x="5405729" y="1466304"/>
                  <a:pt x="5391280" y="1455700"/>
                  <a:pt x="5372181" y="1447390"/>
                </a:cubicBezTo>
                <a:cubicBezTo>
                  <a:pt x="5353081" y="1439081"/>
                  <a:pt x="5331997" y="1434926"/>
                  <a:pt x="5308929" y="1434926"/>
                </a:cubicBezTo>
                <a:close/>
                <a:moveTo>
                  <a:pt x="4794951" y="1434926"/>
                </a:moveTo>
                <a:cubicBezTo>
                  <a:pt x="4756256" y="1434926"/>
                  <a:pt x="4721219" y="1443483"/>
                  <a:pt x="4689841" y="1460599"/>
                </a:cubicBezTo>
                <a:cubicBezTo>
                  <a:pt x="4658463" y="1477714"/>
                  <a:pt x="4634216" y="1502519"/>
                  <a:pt x="4617101" y="1535013"/>
                </a:cubicBezTo>
                <a:cubicBezTo>
                  <a:pt x="4599986" y="1567507"/>
                  <a:pt x="4591428" y="1601117"/>
                  <a:pt x="4591428" y="1635844"/>
                </a:cubicBezTo>
                <a:cubicBezTo>
                  <a:pt x="4591428" y="1681236"/>
                  <a:pt x="4599986" y="1719746"/>
                  <a:pt x="4617101" y="1751372"/>
                </a:cubicBezTo>
                <a:cubicBezTo>
                  <a:pt x="4634216" y="1782998"/>
                  <a:pt x="4659208" y="1806996"/>
                  <a:pt x="4692074" y="1823367"/>
                </a:cubicBezTo>
                <a:cubicBezTo>
                  <a:pt x="4724940" y="1839738"/>
                  <a:pt x="4759480" y="1847924"/>
                  <a:pt x="4795695" y="1847924"/>
                </a:cubicBezTo>
                <a:cubicBezTo>
                  <a:pt x="4854234" y="1847924"/>
                  <a:pt x="4902789" y="1828266"/>
                  <a:pt x="4941361" y="1788951"/>
                </a:cubicBezTo>
                <a:cubicBezTo>
                  <a:pt x="4979932" y="1749635"/>
                  <a:pt x="4999218" y="1700088"/>
                  <a:pt x="4999218" y="1640309"/>
                </a:cubicBezTo>
                <a:cubicBezTo>
                  <a:pt x="4999218" y="1581025"/>
                  <a:pt x="4980118" y="1531974"/>
                  <a:pt x="4941919" y="1493155"/>
                </a:cubicBezTo>
                <a:cubicBezTo>
                  <a:pt x="4903719" y="1454335"/>
                  <a:pt x="4854730" y="1434926"/>
                  <a:pt x="4794951" y="1434926"/>
                </a:cubicBezTo>
                <a:close/>
                <a:moveTo>
                  <a:pt x="3884197" y="1434926"/>
                </a:moveTo>
                <a:cubicBezTo>
                  <a:pt x="3832851" y="1434926"/>
                  <a:pt x="3794156" y="1444104"/>
                  <a:pt x="3768111" y="1462459"/>
                </a:cubicBezTo>
                <a:cubicBezTo>
                  <a:pt x="3742066" y="1480814"/>
                  <a:pt x="3723711" y="1509092"/>
                  <a:pt x="3713045" y="1547291"/>
                </a:cubicBezTo>
                <a:lnTo>
                  <a:pt x="3807923" y="1564406"/>
                </a:lnTo>
                <a:cubicBezTo>
                  <a:pt x="3814372" y="1546051"/>
                  <a:pt x="3822806" y="1533214"/>
                  <a:pt x="3833224" y="1525897"/>
                </a:cubicBezTo>
                <a:cubicBezTo>
                  <a:pt x="3843641" y="1518580"/>
                  <a:pt x="3858152" y="1514921"/>
                  <a:pt x="3876756" y="1514921"/>
                </a:cubicBezTo>
                <a:cubicBezTo>
                  <a:pt x="3904289" y="1514921"/>
                  <a:pt x="3923017" y="1519200"/>
                  <a:pt x="3932938" y="1527757"/>
                </a:cubicBezTo>
                <a:cubicBezTo>
                  <a:pt x="3942860" y="1536315"/>
                  <a:pt x="3947821" y="1550640"/>
                  <a:pt x="3947821" y="1570732"/>
                </a:cubicBezTo>
                <a:lnTo>
                  <a:pt x="3947821" y="1581149"/>
                </a:lnTo>
                <a:cubicBezTo>
                  <a:pt x="3928970" y="1589087"/>
                  <a:pt x="3895111" y="1597645"/>
                  <a:pt x="3846246" y="1606822"/>
                </a:cubicBezTo>
                <a:cubicBezTo>
                  <a:pt x="3810031" y="1613768"/>
                  <a:pt x="3782312" y="1621891"/>
                  <a:pt x="3763088" y="1631193"/>
                </a:cubicBezTo>
                <a:cubicBezTo>
                  <a:pt x="3743865" y="1640495"/>
                  <a:pt x="3728920" y="1653889"/>
                  <a:pt x="3718254" y="1671377"/>
                </a:cubicBezTo>
                <a:cubicBezTo>
                  <a:pt x="3707588" y="1688864"/>
                  <a:pt x="3702255" y="1708770"/>
                  <a:pt x="3702255" y="1731094"/>
                </a:cubicBezTo>
                <a:cubicBezTo>
                  <a:pt x="3702255" y="1764828"/>
                  <a:pt x="3713975" y="1792733"/>
                  <a:pt x="3737415" y="1814810"/>
                </a:cubicBezTo>
                <a:cubicBezTo>
                  <a:pt x="3760856" y="1836886"/>
                  <a:pt x="3792916" y="1847924"/>
                  <a:pt x="3833596" y="1847924"/>
                </a:cubicBezTo>
                <a:cubicBezTo>
                  <a:pt x="3856664" y="1847924"/>
                  <a:pt x="3878368" y="1843583"/>
                  <a:pt x="3898708" y="1834901"/>
                </a:cubicBezTo>
                <a:cubicBezTo>
                  <a:pt x="3919048" y="1826220"/>
                  <a:pt x="3938147" y="1813197"/>
                  <a:pt x="3956007" y="1795834"/>
                </a:cubicBezTo>
                <a:cubicBezTo>
                  <a:pt x="3956751" y="1797818"/>
                  <a:pt x="3957991" y="1801911"/>
                  <a:pt x="3959727" y="1808112"/>
                </a:cubicBezTo>
                <a:cubicBezTo>
                  <a:pt x="3963696" y="1821755"/>
                  <a:pt x="3967045" y="1832049"/>
                  <a:pt x="3969773" y="1838994"/>
                </a:cubicBezTo>
                <a:lnTo>
                  <a:pt x="4073209" y="1838994"/>
                </a:lnTo>
                <a:cubicBezTo>
                  <a:pt x="4064031" y="1820143"/>
                  <a:pt x="4057768" y="1802469"/>
                  <a:pt x="4054419" y="1785974"/>
                </a:cubicBezTo>
                <a:cubicBezTo>
                  <a:pt x="4051071" y="1769479"/>
                  <a:pt x="4049396" y="1743868"/>
                  <a:pt x="4049396" y="1709142"/>
                </a:cubicBezTo>
                <a:lnTo>
                  <a:pt x="4050513" y="1587103"/>
                </a:lnTo>
                <a:cubicBezTo>
                  <a:pt x="4050513" y="1541710"/>
                  <a:pt x="4045862" y="1510518"/>
                  <a:pt x="4036560" y="1493527"/>
                </a:cubicBezTo>
                <a:cubicBezTo>
                  <a:pt x="4027258" y="1476536"/>
                  <a:pt x="4011197" y="1462521"/>
                  <a:pt x="3988377" y="1451483"/>
                </a:cubicBezTo>
                <a:cubicBezTo>
                  <a:pt x="3965556" y="1440445"/>
                  <a:pt x="3930830" y="1434926"/>
                  <a:pt x="3884197" y="1434926"/>
                </a:cubicBezTo>
                <a:close/>
                <a:moveTo>
                  <a:pt x="2642524" y="1434926"/>
                </a:moveTo>
                <a:cubicBezTo>
                  <a:pt x="2616231" y="1434926"/>
                  <a:pt x="2592295" y="1441127"/>
                  <a:pt x="2570715" y="1453529"/>
                </a:cubicBezTo>
                <a:cubicBezTo>
                  <a:pt x="2549135" y="1465932"/>
                  <a:pt x="2532019" y="1482055"/>
                  <a:pt x="2519369" y="1501898"/>
                </a:cubicBezTo>
                <a:lnTo>
                  <a:pt x="2519369" y="1443855"/>
                </a:lnTo>
                <a:lnTo>
                  <a:pt x="2421886" y="1443855"/>
                </a:lnTo>
                <a:lnTo>
                  <a:pt x="2421886" y="1989311"/>
                </a:lnTo>
                <a:lnTo>
                  <a:pt x="2526438" y="1989311"/>
                </a:lnTo>
                <a:lnTo>
                  <a:pt x="2526438" y="1790253"/>
                </a:lnTo>
                <a:cubicBezTo>
                  <a:pt x="2546034" y="1811337"/>
                  <a:pt x="2564700" y="1826220"/>
                  <a:pt x="2582435" y="1834901"/>
                </a:cubicBezTo>
                <a:cubicBezTo>
                  <a:pt x="2600170" y="1843583"/>
                  <a:pt x="2619952" y="1847924"/>
                  <a:pt x="2641780" y="1847924"/>
                </a:cubicBezTo>
                <a:cubicBezTo>
                  <a:pt x="2687669" y="1847924"/>
                  <a:pt x="2726736" y="1829630"/>
                  <a:pt x="2758982" y="1793044"/>
                </a:cubicBezTo>
                <a:cubicBezTo>
                  <a:pt x="2791228" y="1756457"/>
                  <a:pt x="2807351" y="1705173"/>
                  <a:pt x="2807351" y="1639192"/>
                </a:cubicBezTo>
                <a:cubicBezTo>
                  <a:pt x="2807351" y="1574948"/>
                  <a:pt x="2791352" y="1524843"/>
                  <a:pt x="2759354" y="1488876"/>
                </a:cubicBezTo>
                <a:cubicBezTo>
                  <a:pt x="2727356" y="1452909"/>
                  <a:pt x="2688413" y="1434926"/>
                  <a:pt x="2642524" y="1434926"/>
                </a:cubicBezTo>
                <a:close/>
                <a:moveTo>
                  <a:pt x="4258649" y="1304329"/>
                </a:moveTo>
                <a:lnTo>
                  <a:pt x="4153725" y="1365349"/>
                </a:lnTo>
                <a:lnTo>
                  <a:pt x="4153725" y="1443855"/>
                </a:lnTo>
                <a:lnTo>
                  <a:pt x="4105728" y="1443855"/>
                </a:lnTo>
                <a:lnTo>
                  <a:pt x="4105728" y="1527199"/>
                </a:lnTo>
                <a:lnTo>
                  <a:pt x="4153725" y="1527199"/>
                </a:lnTo>
                <a:lnTo>
                  <a:pt x="4153725" y="1699468"/>
                </a:lnTo>
                <a:cubicBezTo>
                  <a:pt x="4153725" y="1736427"/>
                  <a:pt x="4154841" y="1760983"/>
                  <a:pt x="4157074" y="1773138"/>
                </a:cubicBezTo>
                <a:cubicBezTo>
                  <a:pt x="4159802" y="1790253"/>
                  <a:pt x="4164701" y="1803834"/>
                  <a:pt x="4171770" y="1813879"/>
                </a:cubicBezTo>
                <a:cubicBezTo>
                  <a:pt x="4178840" y="1823925"/>
                  <a:pt x="4189940" y="1832111"/>
                  <a:pt x="4205071" y="1838436"/>
                </a:cubicBezTo>
                <a:cubicBezTo>
                  <a:pt x="4220202" y="1844761"/>
                  <a:pt x="4237192" y="1847924"/>
                  <a:pt x="4256044" y="1847924"/>
                </a:cubicBezTo>
                <a:cubicBezTo>
                  <a:pt x="4286802" y="1847924"/>
                  <a:pt x="4314335" y="1842715"/>
                  <a:pt x="4338644" y="1832297"/>
                </a:cubicBezTo>
                <a:lnTo>
                  <a:pt x="4329714" y="1751186"/>
                </a:lnTo>
                <a:cubicBezTo>
                  <a:pt x="4311359" y="1757883"/>
                  <a:pt x="4297344" y="1761231"/>
                  <a:pt x="4287670" y="1761231"/>
                </a:cubicBezTo>
                <a:cubicBezTo>
                  <a:pt x="4280725" y="1761231"/>
                  <a:pt x="4274834" y="1759495"/>
                  <a:pt x="4269997" y="1756023"/>
                </a:cubicBezTo>
                <a:cubicBezTo>
                  <a:pt x="4265160" y="1752550"/>
                  <a:pt x="4262060" y="1748147"/>
                  <a:pt x="4260695" y="1742814"/>
                </a:cubicBezTo>
                <a:cubicBezTo>
                  <a:pt x="4259331" y="1737481"/>
                  <a:pt x="4258649" y="1718691"/>
                  <a:pt x="4258649" y="1686445"/>
                </a:cubicBezTo>
                <a:lnTo>
                  <a:pt x="4258649" y="1527199"/>
                </a:lnTo>
                <a:lnTo>
                  <a:pt x="4330086" y="1527199"/>
                </a:lnTo>
                <a:lnTo>
                  <a:pt x="4330086" y="1443855"/>
                </a:lnTo>
                <a:lnTo>
                  <a:pt x="4258649" y="1443855"/>
                </a:lnTo>
                <a:close/>
                <a:moveTo>
                  <a:pt x="2067899" y="1304329"/>
                </a:moveTo>
                <a:lnTo>
                  <a:pt x="1962975" y="1365349"/>
                </a:lnTo>
                <a:lnTo>
                  <a:pt x="1962975" y="1443855"/>
                </a:lnTo>
                <a:lnTo>
                  <a:pt x="1914978" y="1443855"/>
                </a:lnTo>
                <a:lnTo>
                  <a:pt x="1914978" y="1527199"/>
                </a:lnTo>
                <a:lnTo>
                  <a:pt x="1962975" y="1527199"/>
                </a:lnTo>
                <a:lnTo>
                  <a:pt x="1962975" y="1699468"/>
                </a:lnTo>
                <a:cubicBezTo>
                  <a:pt x="1962975" y="1736427"/>
                  <a:pt x="1964091" y="1760983"/>
                  <a:pt x="1966324" y="1773138"/>
                </a:cubicBezTo>
                <a:cubicBezTo>
                  <a:pt x="1969052" y="1790253"/>
                  <a:pt x="1973951" y="1803834"/>
                  <a:pt x="1981021" y="1813879"/>
                </a:cubicBezTo>
                <a:cubicBezTo>
                  <a:pt x="1988090" y="1823925"/>
                  <a:pt x="1999190" y="1832111"/>
                  <a:pt x="2014321" y="1838436"/>
                </a:cubicBezTo>
                <a:cubicBezTo>
                  <a:pt x="2029452" y="1844761"/>
                  <a:pt x="2046443" y="1847924"/>
                  <a:pt x="2065294" y="1847924"/>
                </a:cubicBezTo>
                <a:cubicBezTo>
                  <a:pt x="2096052" y="1847924"/>
                  <a:pt x="2123586" y="1842715"/>
                  <a:pt x="2147894" y="1832297"/>
                </a:cubicBezTo>
                <a:lnTo>
                  <a:pt x="2138964" y="1751186"/>
                </a:lnTo>
                <a:cubicBezTo>
                  <a:pt x="2120609" y="1757883"/>
                  <a:pt x="2106594" y="1761231"/>
                  <a:pt x="2096920" y="1761231"/>
                </a:cubicBezTo>
                <a:cubicBezTo>
                  <a:pt x="2089975" y="1761231"/>
                  <a:pt x="2084084" y="1759495"/>
                  <a:pt x="2079247" y="1756023"/>
                </a:cubicBezTo>
                <a:cubicBezTo>
                  <a:pt x="2074410" y="1752550"/>
                  <a:pt x="2071310" y="1748147"/>
                  <a:pt x="2069945" y="1742814"/>
                </a:cubicBezTo>
                <a:cubicBezTo>
                  <a:pt x="2068581" y="1737481"/>
                  <a:pt x="2067899" y="1718691"/>
                  <a:pt x="2067899" y="1686445"/>
                </a:cubicBezTo>
                <a:lnTo>
                  <a:pt x="2067899" y="1527199"/>
                </a:lnTo>
                <a:lnTo>
                  <a:pt x="2139336" y="1527199"/>
                </a:lnTo>
                <a:lnTo>
                  <a:pt x="2139336" y="1443855"/>
                </a:lnTo>
                <a:lnTo>
                  <a:pt x="2067899" y="1443855"/>
                </a:lnTo>
                <a:close/>
                <a:moveTo>
                  <a:pt x="4406063" y="1293539"/>
                </a:moveTo>
                <a:lnTo>
                  <a:pt x="4406063" y="1390277"/>
                </a:lnTo>
                <a:lnTo>
                  <a:pt x="4510615" y="1390277"/>
                </a:lnTo>
                <a:lnTo>
                  <a:pt x="4510615" y="1293539"/>
                </a:lnTo>
                <a:close/>
                <a:moveTo>
                  <a:pt x="3306967" y="1293539"/>
                </a:moveTo>
                <a:lnTo>
                  <a:pt x="3306967" y="1838994"/>
                </a:lnTo>
                <a:lnTo>
                  <a:pt x="3411519" y="1838994"/>
                </a:lnTo>
                <a:lnTo>
                  <a:pt x="3411519" y="1712490"/>
                </a:lnTo>
                <a:lnTo>
                  <a:pt x="3460260" y="1661517"/>
                </a:lnTo>
                <a:lnTo>
                  <a:pt x="3559603" y="1838994"/>
                </a:lnTo>
                <a:lnTo>
                  <a:pt x="3672340" y="1838994"/>
                </a:lnTo>
                <a:lnTo>
                  <a:pt x="3527605" y="1588219"/>
                </a:lnTo>
                <a:lnTo>
                  <a:pt x="3662666" y="1443855"/>
                </a:lnTo>
                <a:lnTo>
                  <a:pt x="3533930" y="1443855"/>
                </a:lnTo>
                <a:lnTo>
                  <a:pt x="3411519" y="1583010"/>
                </a:lnTo>
                <a:lnTo>
                  <a:pt x="3411519" y="1293539"/>
                </a:lnTo>
                <a:close/>
                <a:moveTo>
                  <a:pt x="3101138" y="1293539"/>
                </a:moveTo>
                <a:lnTo>
                  <a:pt x="3101138" y="1390277"/>
                </a:lnTo>
                <a:lnTo>
                  <a:pt x="3205690" y="1390277"/>
                </a:lnTo>
                <a:lnTo>
                  <a:pt x="3205690" y="1293539"/>
                </a:lnTo>
                <a:close/>
                <a:moveTo>
                  <a:pt x="2891588" y="1293539"/>
                </a:moveTo>
                <a:lnTo>
                  <a:pt x="2891588" y="1838994"/>
                </a:lnTo>
                <a:lnTo>
                  <a:pt x="2996140" y="1838994"/>
                </a:lnTo>
                <a:lnTo>
                  <a:pt x="2996140" y="1293539"/>
                </a:lnTo>
                <a:close/>
                <a:moveTo>
                  <a:pt x="2215313" y="1293539"/>
                </a:moveTo>
                <a:lnTo>
                  <a:pt x="2215313" y="1390277"/>
                </a:lnTo>
                <a:lnTo>
                  <a:pt x="2319865" y="1390277"/>
                </a:lnTo>
                <a:lnTo>
                  <a:pt x="2319865" y="1293539"/>
                </a:lnTo>
                <a:close/>
                <a:moveTo>
                  <a:pt x="1748588" y="1293539"/>
                </a:moveTo>
                <a:lnTo>
                  <a:pt x="1748588" y="1838994"/>
                </a:lnTo>
                <a:lnTo>
                  <a:pt x="1853140" y="1838994"/>
                </a:lnTo>
                <a:lnTo>
                  <a:pt x="1853140" y="1293539"/>
                </a:lnTo>
                <a:close/>
                <a:moveTo>
                  <a:pt x="642944" y="1293539"/>
                </a:moveTo>
                <a:lnTo>
                  <a:pt x="642944" y="1838994"/>
                </a:lnTo>
                <a:lnTo>
                  <a:pt x="745263" y="1838994"/>
                </a:lnTo>
                <a:lnTo>
                  <a:pt x="745263" y="1409625"/>
                </a:lnTo>
                <a:lnTo>
                  <a:pt x="853164" y="1838994"/>
                </a:lnTo>
                <a:lnTo>
                  <a:pt x="959204" y="1838994"/>
                </a:lnTo>
                <a:lnTo>
                  <a:pt x="1067476" y="1409625"/>
                </a:lnTo>
                <a:lnTo>
                  <a:pt x="1067476" y="1838994"/>
                </a:lnTo>
                <a:lnTo>
                  <a:pt x="1169796" y="1838994"/>
                </a:lnTo>
                <a:lnTo>
                  <a:pt x="1169796" y="1293539"/>
                </a:lnTo>
                <a:lnTo>
                  <a:pt x="1004596" y="1293539"/>
                </a:lnTo>
                <a:lnTo>
                  <a:pt x="906742" y="1665609"/>
                </a:lnTo>
                <a:lnTo>
                  <a:pt x="807771" y="1293539"/>
                </a:lnTo>
                <a:close/>
                <a:moveTo>
                  <a:pt x="0" y="0"/>
                </a:moveTo>
                <a:lnTo>
                  <a:pt x="6096000" y="0"/>
                </a:lnTo>
                <a:lnTo>
                  <a:pt x="6096000" y="6858000"/>
                </a:lnTo>
                <a:lnTo>
                  <a:pt x="0" y="6858000"/>
                </a:lnTo>
                <a:close/>
              </a:path>
            </a:pathLst>
          </a:cu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a-DK"/>
          </a:p>
        </p:txBody>
      </p:sp>
      <p:sp>
        <p:nvSpPr>
          <p:cNvPr id="12" name="Tekstfelt 11">
            <a:extLst>
              <a:ext uri="{FF2B5EF4-FFF2-40B4-BE49-F238E27FC236}">
                <a16:creationId xmlns:a16="http://schemas.microsoft.com/office/drawing/2014/main" id="{F2255DFB-D10C-67FF-B968-E55995223EF5}"/>
              </a:ext>
            </a:extLst>
          </p:cNvPr>
          <p:cNvSpPr txBox="1"/>
          <p:nvPr/>
        </p:nvSpPr>
        <p:spPr>
          <a:xfrm>
            <a:off x="383574" y="4242138"/>
            <a:ext cx="5328851" cy="1754326"/>
          </a:xfrm>
          <a:prstGeom prst="rect">
            <a:avLst/>
          </a:prstGeom>
          <a:noFill/>
        </p:spPr>
        <p:txBody>
          <a:bodyPr wrap="square">
            <a:spAutoFit/>
          </a:bodyPr>
          <a:lstStyle/>
          <a:p>
            <a:pPr algn="just" rtl="0">
              <a:buNone/>
            </a:pPr>
            <a:r>
              <a:rPr lang="da-DK" dirty="0">
                <a:solidFill>
                  <a:schemeClr val="bg2"/>
                </a:solidFill>
              </a:rPr>
              <a:t>Lær om japansk multiplikation (streg-metoden) og arbejder med japanske undervisningsformer som </a:t>
            </a:r>
            <a:r>
              <a:rPr lang="da-DK" dirty="0" err="1">
                <a:solidFill>
                  <a:schemeClr val="bg2"/>
                </a:solidFill>
              </a:rPr>
              <a:t>Neriage</a:t>
            </a:r>
            <a:r>
              <a:rPr lang="da-DK" dirty="0">
                <a:solidFill>
                  <a:schemeClr val="bg2"/>
                </a:solidFill>
              </a:rPr>
              <a:t>, </a:t>
            </a:r>
            <a:r>
              <a:rPr lang="da-DK" dirty="0" err="1">
                <a:solidFill>
                  <a:schemeClr val="bg2"/>
                </a:solidFill>
              </a:rPr>
              <a:t>Hanrei</a:t>
            </a:r>
            <a:r>
              <a:rPr lang="da-DK" dirty="0">
                <a:solidFill>
                  <a:schemeClr val="bg2"/>
                </a:solidFill>
              </a:rPr>
              <a:t>, </a:t>
            </a:r>
            <a:r>
              <a:rPr lang="da-DK" dirty="0" err="1">
                <a:solidFill>
                  <a:schemeClr val="bg2"/>
                </a:solidFill>
              </a:rPr>
              <a:t>Hatsumondai</a:t>
            </a:r>
            <a:r>
              <a:rPr lang="da-DK" dirty="0">
                <a:solidFill>
                  <a:schemeClr val="bg2"/>
                </a:solidFill>
              </a:rPr>
              <a:t> og </a:t>
            </a:r>
            <a:r>
              <a:rPr lang="da-DK" dirty="0" err="1">
                <a:solidFill>
                  <a:schemeClr val="bg2"/>
                </a:solidFill>
              </a:rPr>
              <a:t>Matome</a:t>
            </a:r>
            <a:r>
              <a:rPr lang="da-DK" dirty="0">
                <a:solidFill>
                  <a:schemeClr val="bg2"/>
                </a:solidFill>
              </a:rPr>
              <a:t>. </a:t>
            </a:r>
          </a:p>
          <a:p>
            <a:pPr algn="just" rtl="0">
              <a:buNone/>
            </a:pPr>
            <a:endParaRPr lang="da-DK" dirty="0">
              <a:solidFill>
                <a:schemeClr val="bg2"/>
              </a:solidFill>
            </a:endParaRPr>
          </a:p>
          <a:p>
            <a:pPr algn="just" rtl="0">
              <a:buNone/>
            </a:pPr>
            <a:r>
              <a:rPr lang="da-DK" dirty="0">
                <a:solidFill>
                  <a:schemeClr val="bg2"/>
                </a:solidFill>
              </a:rPr>
              <a:t>Arbejd med undersøgende åbne opgaver og finder fejl som “matematik-detektiver”.</a:t>
            </a:r>
          </a:p>
        </p:txBody>
      </p:sp>
    </p:spTree>
    <p:extLst>
      <p:ext uri="{BB962C8B-B14F-4D97-AF65-F5344CB8AC3E}">
        <p14:creationId xmlns:p14="http://schemas.microsoft.com/office/powerpoint/2010/main" val="32753122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500" fill="hold"/>
                                        <p:tgtEl>
                                          <p:spTgt spid="10"/>
                                        </p:tgtEl>
                                        <p:attrNameLst>
                                          <p:attrName>ppt_x</p:attrName>
                                        </p:attrNameLst>
                                      </p:cBhvr>
                                      <p:tavLst>
                                        <p:tav tm="0">
                                          <p:val>
                                            <p:strVal val="0-#ppt_w/2"/>
                                          </p:val>
                                        </p:tav>
                                        <p:tav tm="100000">
                                          <p:val>
                                            <p:strVal val="#ppt_x"/>
                                          </p:val>
                                        </p:tav>
                                      </p:tavLst>
                                    </p:anim>
                                    <p:anim calcmode="lin" valueType="num">
                                      <p:cBhvr additive="base">
                                        <p:cTn id="8" dur="2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500" fill="hold"/>
                                        <p:tgtEl>
                                          <p:spTgt spid="12"/>
                                        </p:tgtEl>
                                        <p:attrNameLst>
                                          <p:attrName>ppt_x</p:attrName>
                                        </p:attrNameLst>
                                      </p:cBhvr>
                                      <p:tavLst>
                                        <p:tav tm="0">
                                          <p:val>
                                            <p:strVal val="0-#ppt_w/2"/>
                                          </p:val>
                                        </p:tav>
                                        <p:tav tm="100000">
                                          <p:val>
                                            <p:strVal val="#ppt_x"/>
                                          </p:val>
                                        </p:tav>
                                      </p:tavLst>
                                    </p:anim>
                                    <p:anim calcmode="lin" valueType="num">
                                      <p:cBhvr additive="base">
                                        <p:cTn id="12" dur="2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15FF81-E15C-0EE8-0A5B-BF3AA3FFD616}"/>
              </a:ext>
            </a:extLst>
          </p:cNvPr>
          <p:cNvSpPr>
            <a:spLocks noGrp="1"/>
          </p:cNvSpPr>
          <p:nvPr>
            <p:ph type="title"/>
          </p:nvPr>
        </p:nvSpPr>
        <p:spPr>
          <a:xfrm>
            <a:off x="5343517" y="1386842"/>
            <a:ext cx="6315083" cy="1127758"/>
          </a:xfrm>
        </p:spPr>
        <p:txBody>
          <a:bodyPr anchor="t">
            <a:normAutofit/>
          </a:bodyPr>
          <a:lstStyle/>
          <a:p>
            <a:r>
              <a:rPr lang="da-DK" sz="4000"/>
              <a:t>Velkommen til vores </a:t>
            </a:r>
            <a:r>
              <a:rPr lang="da-DK" sz="4000" err="1"/>
              <a:t>Japan</a:t>
            </a:r>
            <a:r>
              <a:rPr lang="da-DK" sz="4000"/>
              <a:t>-forløb</a:t>
            </a:r>
          </a:p>
        </p:txBody>
      </p:sp>
      <p:pic>
        <p:nvPicPr>
          <p:cNvPr id="5" name="Pladsholder til billede 4" descr="Illustration af gamle lommeregnere">
            <a:extLst>
              <a:ext uri="{FF2B5EF4-FFF2-40B4-BE49-F238E27FC236}">
                <a16:creationId xmlns:a16="http://schemas.microsoft.com/office/drawing/2014/main" id="{829B0594-00F7-0437-F4F5-950DF3D3C89B}"/>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8622" r="28622"/>
          <a:stretch>
            <a:fillRect/>
          </a:stretch>
        </p:blipFill>
        <p:spPr>
          <a:xfrm>
            <a:off x="0" y="0"/>
            <a:ext cx="4400550" cy="6858000"/>
          </a:xfrm>
        </p:spPr>
      </p:pic>
      <p:sp>
        <p:nvSpPr>
          <p:cNvPr id="3" name="Pladsholder til indhold 2">
            <a:extLst>
              <a:ext uri="{FF2B5EF4-FFF2-40B4-BE49-F238E27FC236}">
                <a16:creationId xmlns:a16="http://schemas.microsoft.com/office/drawing/2014/main" id="{DEEA8F9C-2E2D-03EE-FBE7-D85B97B9C20F}"/>
              </a:ext>
            </a:extLst>
          </p:cNvPr>
          <p:cNvSpPr>
            <a:spLocks noGrp="1"/>
          </p:cNvSpPr>
          <p:nvPr>
            <p:ph sz="quarter" idx="13"/>
          </p:nvPr>
        </p:nvSpPr>
        <p:spPr>
          <a:xfrm>
            <a:off x="5343518" y="2886089"/>
            <a:ext cx="6315082" cy="3336911"/>
          </a:xfrm>
        </p:spPr>
        <p:txBody>
          <a:bodyPr>
            <a:normAutofit/>
          </a:bodyPr>
          <a:lstStyle/>
          <a:p>
            <a:pPr>
              <a:spcAft>
                <a:spcPts val="600"/>
              </a:spcAft>
            </a:pPr>
            <a:r>
              <a:rPr lang="da-DK"/>
              <a:t>Jeg viser på tavlen </a:t>
            </a:r>
          </a:p>
          <a:p>
            <a:pPr>
              <a:spcAft>
                <a:spcPts val="600"/>
              </a:spcAft>
            </a:pPr>
            <a:r>
              <a:rPr lang="da-DK"/>
              <a:t>Vi ser en video: </a:t>
            </a:r>
            <a:r>
              <a:rPr lang="da-DK">
                <a:hlinkClick r:id="rId3"/>
              </a:rPr>
              <a:t>Math Trick - </a:t>
            </a:r>
            <a:r>
              <a:rPr lang="da-DK" err="1">
                <a:hlinkClick r:id="rId3"/>
              </a:rPr>
              <a:t>Multiply</a:t>
            </a:r>
            <a:r>
              <a:rPr lang="da-DK">
                <a:hlinkClick r:id="rId3"/>
              </a:rPr>
              <a:t> Using Lines!</a:t>
            </a:r>
            <a:endParaRPr lang="da-DK"/>
          </a:p>
          <a:p>
            <a:pPr>
              <a:spcAft>
                <a:spcPts val="600"/>
              </a:spcAft>
            </a:pPr>
            <a:r>
              <a:rPr lang="da-DK"/>
              <a:t>I får et hæfte </a:t>
            </a:r>
          </a:p>
          <a:p>
            <a:pPr>
              <a:spcAft>
                <a:spcPts val="600"/>
              </a:spcAft>
            </a:pPr>
            <a:r>
              <a:rPr lang="da-DK"/>
              <a:t>Evaluering </a:t>
            </a:r>
          </a:p>
        </p:txBody>
      </p:sp>
      <p:pic>
        <p:nvPicPr>
          <p:cNvPr id="6" name="Fremtidens Skoler logo" descr="Fremtidens Skoler logo"/>
          <p:cNvPicPr>
            <a:picLocks noChangeAspect="1"/>
          </p:cNvPicPr>
          <p:nvPr/>
        </p:nvPicPr>
        <p:blipFill>
          <a:blip r:embed="rId4"/>
          <a:stretch>
            <a:fillRect/>
          </a:stretch>
        </p:blipFill>
        <p:spPr>
          <a:xfrm>
            <a:off x="11430000" y="6291072"/>
            <a:ext cx="579120" cy="457200"/>
          </a:xfrm>
          <a:prstGeom prst="rect">
            <a:avLst/>
          </a:prstGeom>
        </p:spPr>
      </p:pic>
      <p:sp>
        <p:nvSpPr>
          <p:cNvPr id="7"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31901749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3FA98E-C573-3E88-C886-4D2C88185F22}"/>
              </a:ext>
            </a:extLst>
          </p:cNvPr>
          <p:cNvSpPr>
            <a:spLocks noGrp="1"/>
          </p:cNvSpPr>
          <p:nvPr>
            <p:ph type="title"/>
          </p:nvPr>
        </p:nvSpPr>
        <p:spPr/>
        <p:txBody>
          <a:bodyPr/>
          <a:lstStyle/>
          <a:p>
            <a:r>
              <a:rPr lang="da-DK" dirty="0"/>
              <a:t>Kilde: wizz.com</a:t>
            </a:r>
          </a:p>
        </p:txBody>
      </p:sp>
      <p:sp>
        <p:nvSpPr>
          <p:cNvPr id="3" name="Pladsholder til indhold 2">
            <a:extLst>
              <a:ext uri="{FF2B5EF4-FFF2-40B4-BE49-F238E27FC236}">
                <a16:creationId xmlns:a16="http://schemas.microsoft.com/office/drawing/2014/main" id="{395B6348-E610-803E-B54C-D31CECD50E78}"/>
              </a:ext>
            </a:extLst>
          </p:cNvPr>
          <p:cNvSpPr>
            <a:spLocks noGrp="1"/>
          </p:cNvSpPr>
          <p:nvPr>
            <p:ph idx="1"/>
          </p:nvPr>
        </p:nvSpPr>
        <p:spPr/>
        <p:txBody>
          <a:bodyPr/>
          <a:lstStyle/>
          <a:p>
            <a:endParaRPr lang="da-DK"/>
          </a:p>
        </p:txBody>
      </p:sp>
      <p:pic>
        <p:nvPicPr>
          <p:cNvPr id="4" name="Billede 3">
            <a:extLst>
              <a:ext uri="{FF2B5EF4-FFF2-40B4-BE49-F238E27FC236}">
                <a16:creationId xmlns:a16="http://schemas.microsoft.com/office/drawing/2014/main" id="{3582D785-BE66-BC34-1F2B-998EB93AA2CA}"/>
              </a:ext>
            </a:extLst>
          </p:cNvPr>
          <p:cNvPicPr>
            <a:picLocks noChangeAspect="1"/>
          </p:cNvPicPr>
          <p:nvPr/>
        </p:nvPicPr>
        <p:blipFill>
          <a:blip r:embed="rId2"/>
          <a:stretch>
            <a:fillRect/>
          </a:stretch>
        </p:blipFill>
        <p:spPr>
          <a:xfrm>
            <a:off x="4983480" y="639765"/>
            <a:ext cx="5921179" cy="6013698"/>
          </a:xfrm>
          <a:prstGeom prst="rect">
            <a:avLst/>
          </a:prstGeom>
        </p:spPr>
      </p:pic>
      <p:pic>
        <p:nvPicPr>
          <p:cNvPr id="5"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6"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35690198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4D6B97-3FDB-DDB6-3173-475007499293}"/>
              </a:ext>
            </a:extLst>
          </p:cNvPr>
          <p:cNvSpPr>
            <a:spLocks noGrp="1"/>
          </p:cNvSpPr>
          <p:nvPr>
            <p:ph type="title"/>
          </p:nvPr>
        </p:nvSpPr>
        <p:spPr/>
        <p:txBody>
          <a:bodyPr/>
          <a:lstStyle/>
          <a:p>
            <a:r>
              <a:rPr lang="da-DK" dirty="0"/>
              <a:t>Evaluering</a:t>
            </a:r>
          </a:p>
        </p:txBody>
      </p:sp>
      <p:pic>
        <p:nvPicPr>
          <p:cNvPr id="6" name="Pladsholder til billede 5" descr="Mennesker illustration af teamwork">
            <a:extLst>
              <a:ext uri="{FF2B5EF4-FFF2-40B4-BE49-F238E27FC236}">
                <a16:creationId xmlns:a16="http://schemas.microsoft.com/office/drawing/2014/main" id="{3F541A47-50E8-063C-7E15-BFEF52E24F1A}"/>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9729" r="29729"/>
          <a:stretch>
            <a:fillRect/>
          </a:stretch>
        </p:blipFill>
        <p:spPr/>
      </p:pic>
      <p:sp>
        <p:nvSpPr>
          <p:cNvPr id="4" name="Pladsholder til indhold 3">
            <a:extLst>
              <a:ext uri="{FF2B5EF4-FFF2-40B4-BE49-F238E27FC236}">
                <a16:creationId xmlns:a16="http://schemas.microsoft.com/office/drawing/2014/main" id="{60171E32-A44D-B377-9075-05688E18F78A}"/>
              </a:ext>
            </a:extLst>
          </p:cNvPr>
          <p:cNvSpPr>
            <a:spLocks noGrp="1"/>
          </p:cNvSpPr>
          <p:nvPr>
            <p:ph sz="quarter" idx="13"/>
          </p:nvPr>
        </p:nvSpPr>
        <p:spPr/>
        <p:txBody>
          <a:bodyPr/>
          <a:lstStyle/>
          <a:p>
            <a:r>
              <a:rPr lang="da-DK" dirty="0"/>
              <a:t>Hvad synes I om den japanske gangemetode?</a:t>
            </a:r>
          </a:p>
          <a:p>
            <a:r>
              <a:rPr lang="da-DK" dirty="0"/>
              <a:t>Er det en metode, I vil bruge i fremtiden?</a:t>
            </a:r>
          </a:p>
          <a:p>
            <a:pPr marL="0" indent="0">
              <a:buNone/>
            </a:pPr>
            <a:endParaRPr lang="da-DK" dirty="0"/>
          </a:p>
          <a:p>
            <a:pPr marL="0" indent="0">
              <a:buNone/>
            </a:pPr>
            <a:r>
              <a:rPr lang="da-DK" dirty="0"/>
              <a:t>Bare rolig – vi skal øve den igen </a:t>
            </a:r>
            <a:r>
              <a:rPr lang="da-DK" dirty="0">
                <a:sym typeface="Wingdings" panose="05000000000000000000" pitchFamily="2" charset="2"/>
              </a:rPr>
              <a:t></a:t>
            </a:r>
          </a:p>
          <a:p>
            <a:pPr marL="0" indent="0">
              <a:buNone/>
            </a:pPr>
            <a:r>
              <a:rPr lang="da-DK" dirty="0">
                <a:sym typeface="Wingdings" panose="05000000000000000000" pitchFamily="2" charset="2"/>
              </a:rPr>
              <a:t>… men ikke næste gang.</a:t>
            </a:r>
            <a:endParaRPr lang="da-DK" dirty="0"/>
          </a:p>
        </p:txBody>
      </p:sp>
      <p:pic>
        <p:nvPicPr>
          <p:cNvPr id="7"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8"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949138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A95CB-CC19-B042-8F61-F58C4A5E397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8985D78-2DE6-309D-1467-293BE74435AA}"/>
              </a:ext>
            </a:extLst>
          </p:cNvPr>
          <p:cNvSpPr>
            <a:spLocks noGrp="1"/>
          </p:cNvSpPr>
          <p:nvPr>
            <p:ph type="title"/>
          </p:nvPr>
        </p:nvSpPr>
        <p:spPr>
          <a:xfrm>
            <a:off x="5343517" y="1386842"/>
            <a:ext cx="6315083" cy="1127758"/>
          </a:xfrm>
        </p:spPr>
        <p:txBody>
          <a:bodyPr anchor="t">
            <a:normAutofit/>
          </a:bodyPr>
          <a:lstStyle/>
          <a:p>
            <a:r>
              <a:rPr lang="da-DK" sz="4000" dirty="0" err="1"/>
              <a:t>Matematik</a:t>
            </a:r>
            <a:r>
              <a:rPr lang="da-DK" sz="4000" dirty="0"/>
              <a:t> i </a:t>
            </a:r>
            <a:r>
              <a:rPr lang="da-DK" sz="4000" dirty="0" err="1"/>
              <a:t>Japan</a:t>
            </a:r>
            <a:endParaRPr lang="da-DK" sz="4000" dirty="0"/>
          </a:p>
        </p:txBody>
      </p:sp>
      <p:pic>
        <p:nvPicPr>
          <p:cNvPr id="5" name="Pladsholder til billede 4" descr="Illustration af gamle lommeregnere">
            <a:extLst>
              <a:ext uri="{FF2B5EF4-FFF2-40B4-BE49-F238E27FC236}">
                <a16:creationId xmlns:a16="http://schemas.microsoft.com/office/drawing/2014/main" id="{4AD346DA-F0FB-49A3-7BE0-1DCDD79C504E}"/>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8622" r="28622"/>
          <a:stretch>
            <a:fillRect/>
          </a:stretch>
        </p:blipFill>
        <p:spPr>
          <a:xfrm>
            <a:off x="0" y="0"/>
            <a:ext cx="4400550" cy="6858000"/>
          </a:xfrm>
        </p:spPr>
      </p:pic>
      <p:sp>
        <p:nvSpPr>
          <p:cNvPr id="3" name="Pladsholder til indhold 2">
            <a:extLst>
              <a:ext uri="{FF2B5EF4-FFF2-40B4-BE49-F238E27FC236}">
                <a16:creationId xmlns:a16="http://schemas.microsoft.com/office/drawing/2014/main" id="{AF8EDE3B-8593-5391-C65A-9C5DA9C4B551}"/>
              </a:ext>
            </a:extLst>
          </p:cNvPr>
          <p:cNvSpPr>
            <a:spLocks noGrp="1"/>
          </p:cNvSpPr>
          <p:nvPr>
            <p:ph sz="quarter" idx="13"/>
          </p:nvPr>
        </p:nvSpPr>
        <p:spPr>
          <a:xfrm>
            <a:off x="5343518" y="2886089"/>
            <a:ext cx="6315082" cy="3336911"/>
          </a:xfrm>
        </p:spPr>
        <p:txBody>
          <a:bodyPr>
            <a:normAutofit/>
          </a:bodyPr>
          <a:lstStyle/>
          <a:p>
            <a:pPr>
              <a:spcAft>
                <a:spcPts val="600"/>
              </a:spcAft>
            </a:pPr>
            <a:r>
              <a:rPr lang="da-DK" i="1" dirty="0" err="1"/>
              <a:t>Neriage</a:t>
            </a:r>
            <a:endParaRPr lang="da-DK" i="1" dirty="0"/>
          </a:p>
          <a:p>
            <a:pPr>
              <a:spcAft>
                <a:spcPts val="600"/>
              </a:spcAft>
            </a:pPr>
            <a:r>
              <a:rPr lang="da-DK" dirty="0" err="1"/>
              <a:t>Neriage</a:t>
            </a:r>
            <a:r>
              <a:rPr lang="da-DK" dirty="0"/>
              <a:t>-spørgsmålet</a:t>
            </a:r>
          </a:p>
          <a:p>
            <a:pPr>
              <a:spcAft>
                <a:spcPts val="600"/>
              </a:spcAft>
            </a:pPr>
            <a:r>
              <a:rPr lang="da-DK" dirty="0" err="1"/>
              <a:t>Hanrei</a:t>
            </a:r>
            <a:endParaRPr lang="da-DK" dirty="0"/>
          </a:p>
        </p:txBody>
      </p:sp>
      <p:pic>
        <p:nvPicPr>
          <p:cNvPr id="6"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7"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27199918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B0B159E-FE46-9386-251F-007B5C550B8B}"/>
              </a:ext>
            </a:extLst>
          </p:cNvPr>
          <p:cNvSpPr>
            <a:spLocks noGrp="1"/>
          </p:cNvSpPr>
          <p:nvPr>
            <p:ph type="title"/>
          </p:nvPr>
        </p:nvSpPr>
        <p:spPr>
          <a:xfrm>
            <a:off x="533398" y="1016956"/>
            <a:ext cx="11125201" cy="731520"/>
          </a:xfrm>
        </p:spPr>
        <p:txBody>
          <a:bodyPr/>
          <a:lstStyle/>
          <a:p>
            <a:r>
              <a:rPr lang="da-DK" b="1" i="1" dirty="0" err="1"/>
              <a:t>Neriage</a:t>
            </a:r>
            <a:endParaRPr lang="en-US" dirty="0"/>
          </a:p>
        </p:txBody>
      </p:sp>
      <p:sp>
        <p:nvSpPr>
          <p:cNvPr id="4" name="Pladsholder til indhold 3">
            <a:extLst>
              <a:ext uri="{FF2B5EF4-FFF2-40B4-BE49-F238E27FC236}">
                <a16:creationId xmlns:a16="http://schemas.microsoft.com/office/drawing/2014/main" id="{F9E3159B-2B83-CFD1-C33F-DBBCC817CCCF}"/>
              </a:ext>
            </a:extLst>
          </p:cNvPr>
          <p:cNvSpPr>
            <a:spLocks noGrp="1"/>
          </p:cNvSpPr>
          <p:nvPr>
            <p:ph sz="quarter" idx="15"/>
          </p:nvPr>
        </p:nvSpPr>
        <p:spPr>
          <a:xfrm>
            <a:off x="533399" y="1883248"/>
            <a:ext cx="5075238" cy="4339752"/>
          </a:xfrm>
        </p:spPr>
        <p:txBody>
          <a:bodyPr>
            <a:normAutofit/>
          </a:bodyPr>
          <a:lstStyle/>
          <a:p>
            <a:pPr marL="0" indent="0">
              <a:buNone/>
            </a:pPr>
            <a:r>
              <a:rPr lang="da-DK" sz="1800" b="1" i="1" dirty="0" err="1"/>
              <a:t>Neriage</a:t>
            </a:r>
            <a:endParaRPr lang="da-DK" sz="1600" b="1" dirty="0"/>
          </a:p>
          <a:p>
            <a:pPr marL="0" indent="0">
              <a:buNone/>
            </a:pPr>
            <a:r>
              <a:rPr lang="da-DK" sz="1600" dirty="0"/>
              <a:t>Hvor traditionel undervisning ofte fokuserer på at nå frem til det rigtige svar, bruges elevernes forskellige løsninger i japansk matematikundervisning som udgangspunkt for en fælles undersøgelse. Læreren samler og sammenligner elevernes idéer, så klassen sammen kan opdage sammenhænge og opnå en dybere matematisk forståelse. Det tager ofte udgangspunkt i en åben problemløsningsopgave (</a:t>
            </a:r>
            <a:r>
              <a:rPr lang="da-DK" sz="1600" b="1" dirty="0" err="1"/>
              <a:t>Hatsumondai</a:t>
            </a:r>
            <a:r>
              <a:rPr lang="da-DK" sz="1600" dirty="0"/>
              <a:t>). Eleverne skal nu arbejde alene eller i små grupper. </a:t>
            </a:r>
          </a:p>
          <a:p>
            <a:pPr marL="0" indent="0">
              <a:buNone/>
            </a:pPr>
            <a:endParaRPr lang="da-DK" sz="1600" dirty="0"/>
          </a:p>
          <a:p>
            <a:pPr marL="0" indent="0">
              <a:buNone/>
            </a:pPr>
            <a:r>
              <a:rPr lang="da-DK" sz="1800" b="1" dirty="0"/>
              <a:t>Opgave</a:t>
            </a:r>
            <a:endParaRPr lang="da-DK" sz="1600" dirty="0"/>
          </a:p>
          <a:p>
            <a:pPr marL="0" indent="0">
              <a:buNone/>
            </a:pPr>
            <a:r>
              <a:rPr lang="da-DK" sz="1600" dirty="0"/>
              <a:t>24 elever skal stå i lige store rækker.</a:t>
            </a:r>
            <a:br>
              <a:rPr lang="da-DK" sz="1600" dirty="0"/>
            </a:br>
            <a:r>
              <a:rPr lang="da-DK" sz="1600" dirty="0"/>
              <a:t>Hvor mange forskellige måder kan de stå på?</a:t>
            </a:r>
          </a:p>
        </p:txBody>
      </p:sp>
      <p:pic>
        <p:nvPicPr>
          <p:cNvPr id="6" name="Pladsholder til billede 5" descr="Sticker figur familier med hænder">
            <a:extLst>
              <a:ext uri="{FF2B5EF4-FFF2-40B4-BE49-F238E27FC236}">
                <a16:creationId xmlns:a16="http://schemas.microsoft.com/office/drawing/2014/main" id="{39E93B27-0598-910B-52DA-416C5F22038D}"/>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rcRect l="1411" r="20523" b="2"/>
          <a:stretch>
            <a:fillRect/>
          </a:stretch>
        </p:blipFill>
        <p:spPr>
          <a:xfrm>
            <a:off x="6583043" y="1883248"/>
            <a:ext cx="5075556" cy="4339752"/>
          </a:xfrm>
          <a:noFill/>
        </p:spPr>
      </p:pic>
      <p:pic>
        <p:nvPicPr>
          <p:cNvPr id="12"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13"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956436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BD685-9A18-6321-66E9-864580F4ABFF}"/>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35FF8E47-4078-DA03-CB73-C8B81A1291F1}"/>
              </a:ext>
            </a:extLst>
          </p:cNvPr>
          <p:cNvSpPr>
            <a:spLocks noGrp="1"/>
          </p:cNvSpPr>
          <p:nvPr>
            <p:ph type="title"/>
          </p:nvPr>
        </p:nvSpPr>
        <p:spPr>
          <a:xfrm>
            <a:off x="4962523" y="1016956"/>
            <a:ext cx="6696076" cy="731520"/>
          </a:xfrm>
        </p:spPr>
        <p:txBody>
          <a:bodyPr anchor="t">
            <a:normAutofit/>
          </a:bodyPr>
          <a:lstStyle/>
          <a:p>
            <a:r>
              <a:rPr lang="da-DK" sz="2500" b="1" dirty="0" err="1"/>
              <a:t>Neriage</a:t>
            </a:r>
            <a:r>
              <a:rPr lang="da-DK" sz="2500" b="1" dirty="0"/>
              <a:t>-spørgsmålet (1/2)</a:t>
            </a:r>
            <a:br>
              <a:rPr lang="da-DK" sz="2500" dirty="0"/>
            </a:br>
            <a:endParaRPr lang="en-US" sz="2500" dirty="0"/>
          </a:p>
        </p:txBody>
      </p:sp>
      <p:pic>
        <p:nvPicPr>
          <p:cNvPr id="6" name="Pladsholder til billede 5" descr="Illustration af mønter i krukke">
            <a:extLst>
              <a:ext uri="{FF2B5EF4-FFF2-40B4-BE49-F238E27FC236}">
                <a16:creationId xmlns:a16="http://schemas.microsoft.com/office/drawing/2014/main" id="{3CF975A8-C438-9536-E904-3CA7194B8AA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7554" r="3326"/>
          <a:stretch>
            <a:fillRect/>
          </a:stretch>
        </p:blipFill>
        <p:spPr>
          <a:xfrm>
            <a:off x="20" y="10"/>
            <a:ext cx="4400534" cy="6857990"/>
          </a:xfrm>
          <a:noFill/>
        </p:spPr>
      </p:pic>
      <p:sp>
        <p:nvSpPr>
          <p:cNvPr id="4" name="Pladsholder til indhold 3">
            <a:extLst>
              <a:ext uri="{FF2B5EF4-FFF2-40B4-BE49-F238E27FC236}">
                <a16:creationId xmlns:a16="http://schemas.microsoft.com/office/drawing/2014/main" id="{89729B86-9764-1995-B625-F3D372321B85}"/>
              </a:ext>
            </a:extLst>
          </p:cNvPr>
          <p:cNvSpPr>
            <a:spLocks noGrp="1"/>
          </p:cNvSpPr>
          <p:nvPr>
            <p:ph sz="quarter" idx="14"/>
          </p:nvPr>
        </p:nvSpPr>
        <p:spPr>
          <a:xfrm>
            <a:off x="4962523" y="1631318"/>
            <a:ext cx="6689892" cy="4118399"/>
          </a:xfrm>
        </p:spPr>
        <p:txBody>
          <a:bodyPr>
            <a:noAutofit/>
          </a:bodyPr>
          <a:lstStyle/>
          <a:p>
            <a:pPr marL="0" indent="0">
              <a:buNone/>
            </a:pPr>
            <a:r>
              <a:rPr lang="da-DK" dirty="0"/>
              <a:t>Et </a:t>
            </a:r>
            <a:r>
              <a:rPr lang="da-DK" b="1" dirty="0" err="1"/>
              <a:t>Neriage</a:t>
            </a:r>
            <a:r>
              <a:rPr lang="da-DK" b="1" dirty="0"/>
              <a:t>-spørgsmål</a:t>
            </a:r>
            <a:r>
              <a:rPr lang="da-DK" dirty="0"/>
              <a:t> er et gennemtænkt, åbent spørgsmål, som læreren stiller under klassediskussionen for at få eleverne til at </a:t>
            </a:r>
            <a:r>
              <a:rPr lang="da-DK" b="1" dirty="0"/>
              <a:t>sammenligne og reflektere</a:t>
            </a:r>
            <a:r>
              <a:rPr lang="da-DK" dirty="0"/>
              <a:t> over hinandens løsningsmetoder.</a:t>
            </a:r>
          </a:p>
          <a:p>
            <a:pPr marL="0" indent="0">
              <a:buNone/>
            </a:pPr>
            <a:r>
              <a:rPr lang="da-DK" sz="1600" b="1" dirty="0"/>
              <a:t>Opgave forklaring</a:t>
            </a:r>
          </a:p>
          <a:p>
            <a:pPr marL="0" indent="0">
              <a:buNone/>
            </a:pPr>
            <a:r>
              <a:rPr lang="da-DK" b="1" dirty="0"/>
              <a:t>Mønt-udfordringen </a:t>
            </a:r>
          </a:p>
          <a:p>
            <a:r>
              <a:rPr lang="da-DK" dirty="0"/>
              <a:t>Du skal samle </a:t>
            </a:r>
            <a:r>
              <a:rPr lang="da-DK" b="1" dirty="0"/>
              <a:t>100 kroner</a:t>
            </a:r>
            <a:r>
              <a:rPr lang="da-DK" dirty="0"/>
              <a:t>.</a:t>
            </a:r>
          </a:p>
          <a:p>
            <a:pPr marL="0" indent="0">
              <a:buNone/>
            </a:pPr>
            <a:endParaRPr lang="da-DK" b="1" dirty="0"/>
          </a:p>
          <a:p>
            <a:pPr marL="0" indent="0">
              <a:buNone/>
            </a:pPr>
            <a:r>
              <a:rPr lang="da-DK" b="1" dirty="0"/>
              <a:t>Regler:</a:t>
            </a:r>
            <a:endParaRPr lang="da-DK" dirty="0"/>
          </a:p>
          <a:p>
            <a:pPr lvl="0"/>
            <a:r>
              <a:rPr lang="da-DK" dirty="0"/>
              <a:t>Du må </a:t>
            </a:r>
            <a:r>
              <a:rPr lang="da-DK" b="1" dirty="0"/>
              <a:t>kun</a:t>
            </a:r>
            <a:r>
              <a:rPr lang="da-DK" dirty="0"/>
              <a:t> bruge 5-kroner, 10-kroner og 20-kroner.</a:t>
            </a:r>
          </a:p>
          <a:p>
            <a:pPr lvl="0"/>
            <a:r>
              <a:rPr lang="da-DK" dirty="0"/>
              <a:t>Du må bruge mønterne lige så mange gange, du vil.</a:t>
            </a:r>
          </a:p>
          <a:p>
            <a:pPr marL="0" indent="0">
              <a:buNone/>
            </a:pPr>
            <a:endParaRPr lang="da-DK" b="1" dirty="0"/>
          </a:p>
          <a:p>
            <a:pPr marL="0" indent="0">
              <a:buNone/>
            </a:pPr>
            <a:r>
              <a:rPr lang="da-DK" b="1" dirty="0"/>
              <a:t>Spørgsmål:</a:t>
            </a:r>
            <a:r>
              <a:rPr lang="da-DK" dirty="0"/>
              <a:t> Hvilke mønter vil du bruge? Find så mange kombinationer som muligt.</a:t>
            </a:r>
          </a:p>
          <a:p>
            <a:pPr marL="0" indent="0">
              <a:buNone/>
            </a:pPr>
            <a:endParaRPr lang="da-DK" dirty="0"/>
          </a:p>
          <a:p>
            <a:pPr marL="0" indent="0">
              <a:buNone/>
            </a:pPr>
            <a:r>
              <a:rPr lang="da-DK" b="1" dirty="0" err="1"/>
              <a:t>Neriage</a:t>
            </a:r>
            <a:r>
              <a:rPr lang="da-DK" b="1" dirty="0"/>
              <a:t>-spørgsmål til klassen:</a:t>
            </a:r>
            <a:r>
              <a:rPr lang="da-DK" dirty="0"/>
              <a:t> </a:t>
            </a:r>
            <a:r>
              <a:rPr lang="da-DK" i="1" dirty="0"/>
              <a:t>Hvis vi skifter én 10-krone ud med to 5-kroner, hvad sker der så med det samlede antal mønter og det samlede beløb?</a:t>
            </a:r>
            <a:endParaRPr lang="da-DK" dirty="0"/>
          </a:p>
        </p:txBody>
      </p:sp>
      <p:pic>
        <p:nvPicPr>
          <p:cNvPr id="12" name="Fremtidens Skoler logo" descr="Fremtidens Skoler logo"/>
          <p:cNvPicPr>
            <a:picLocks noChangeAspect="1"/>
          </p:cNvPicPr>
          <p:nvPr/>
        </p:nvPicPr>
        <p:blipFill>
          <a:blip r:embed="rId4"/>
          <a:stretch>
            <a:fillRect/>
          </a:stretch>
        </p:blipFill>
        <p:spPr>
          <a:xfrm>
            <a:off x="11430000" y="6291072"/>
            <a:ext cx="579120" cy="457200"/>
          </a:xfrm>
          <a:prstGeom prst="rect">
            <a:avLst/>
          </a:prstGeom>
        </p:spPr>
      </p:pic>
      <p:sp>
        <p:nvSpPr>
          <p:cNvPr id="13"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1899733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1" end="11"/>
                                            </p:txEl>
                                          </p:spTgt>
                                        </p:tgtEl>
                                        <p:attrNameLst>
                                          <p:attrName>style.visibility</p:attrName>
                                        </p:attrNameLst>
                                      </p:cBhvr>
                                      <p:to>
                                        <p:strVal val="visible"/>
                                      </p:to>
                                    </p:set>
                                    <p:anim calcmode="lin" valueType="num">
                                      <p:cBhvr additive="base">
                                        <p:cTn id="7"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27735-EA6E-5488-601D-67CF3FB19DF2}"/>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353C63B3-3299-C6C2-A0E8-5949EDE2655A}"/>
              </a:ext>
            </a:extLst>
          </p:cNvPr>
          <p:cNvSpPr>
            <a:spLocks noGrp="1"/>
          </p:cNvSpPr>
          <p:nvPr>
            <p:ph type="title"/>
          </p:nvPr>
        </p:nvSpPr>
        <p:spPr>
          <a:xfrm>
            <a:off x="533401" y="1016955"/>
            <a:ext cx="6858000" cy="731519"/>
          </a:xfrm>
        </p:spPr>
        <p:txBody>
          <a:bodyPr anchor="t">
            <a:normAutofit/>
          </a:bodyPr>
          <a:lstStyle/>
          <a:p>
            <a:r>
              <a:rPr lang="da-DK" sz="2500" b="1" dirty="0" err="1"/>
              <a:t>Neriage</a:t>
            </a:r>
            <a:r>
              <a:rPr lang="da-DK" sz="2500" b="1" dirty="0"/>
              <a:t>-spørgsmålet (2/2)</a:t>
            </a:r>
            <a:br>
              <a:rPr lang="da-DK" sz="2500" dirty="0"/>
            </a:br>
            <a:endParaRPr lang="en-US" sz="2500" dirty="0"/>
          </a:p>
        </p:txBody>
      </p:sp>
      <p:sp>
        <p:nvSpPr>
          <p:cNvPr id="4" name="Pladsholder til indhold 3">
            <a:extLst>
              <a:ext uri="{FF2B5EF4-FFF2-40B4-BE49-F238E27FC236}">
                <a16:creationId xmlns:a16="http://schemas.microsoft.com/office/drawing/2014/main" id="{4140E4B6-B5E0-BF95-6EE7-973F12CAC311}"/>
              </a:ext>
            </a:extLst>
          </p:cNvPr>
          <p:cNvSpPr>
            <a:spLocks noGrp="1"/>
          </p:cNvSpPr>
          <p:nvPr>
            <p:ph sz="quarter" idx="14"/>
          </p:nvPr>
        </p:nvSpPr>
        <p:spPr>
          <a:xfrm>
            <a:off x="533401" y="1748474"/>
            <a:ext cx="6858000" cy="4855237"/>
          </a:xfrm>
        </p:spPr>
        <p:txBody>
          <a:bodyPr>
            <a:normAutofit lnSpcReduction="10000"/>
          </a:bodyPr>
          <a:lstStyle/>
          <a:p>
            <a:pPr marL="0" indent="0">
              <a:buNone/>
            </a:pPr>
            <a:r>
              <a:rPr lang="da-DK" dirty="0"/>
              <a:t>Et </a:t>
            </a:r>
            <a:r>
              <a:rPr lang="da-DK" b="1" dirty="0" err="1"/>
              <a:t>Neriage</a:t>
            </a:r>
            <a:r>
              <a:rPr lang="da-DK" b="1" dirty="0"/>
              <a:t>-spørgsmål</a:t>
            </a:r>
            <a:r>
              <a:rPr lang="da-DK" dirty="0"/>
              <a:t> er et gennemtænkt, åbent spørgsmål, som læreren stiller under klassediskussionen for at få eleverne til at </a:t>
            </a:r>
            <a:r>
              <a:rPr lang="da-DK" b="1" dirty="0"/>
              <a:t>sammenligne og reflektere</a:t>
            </a:r>
            <a:r>
              <a:rPr lang="da-DK" dirty="0"/>
              <a:t> over hinandens løsningsmetoder.</a:t>
            </a:r>
          </a:p>
          <a:p>
            <a:pPr marL="0" indent="0">
              <a:buNone/>
            </a:pPr>
            <a:endParaRPr lang="da-DK" b="1" dirty="0"/>
          </a:p>
          <a:p>
            <a:pPr marL="0" indent="0">
              <a:buNone/>
            </a:pPr>
            <a:r>
              <a:rPr lang="da-DK" sz="1600" b="1" dirty="0"/>
              <a:t>Opgave forklaring</a:t>
            </a:r>
          </a:p>
          <a:p>
            <a:r>
              <a:rPr lang="da-DK" dirty="0"/>
              <a:t>En klasse har </a:t>
            </a:r>
            <a:r>
              <a:rPr lang="da-DK" b="1" dirty="0"/>
              <a:t>30 æbler. </a:t>
            </a:r>
            <a:r>
              <a:rPr lang="da-DK" dirty="0"/>
              <a:t>Æblerne skal deles lige i vilkårlige grupper – fx grupper med 1, 2 eller 10 æbler – alle grupper skal bare have lige mange æbler. </a:t>
            </a:r>
          </a:p>
          <a:p>
            <a:pPr marL="0" indent="0">
              <a:buNone/>
            </a:pPr>
            <a:endParaRPr lang="da-DK" b="1" dirty="0"/>
          </a:p>
          <a:p>
            <a:pPr marL="0" indent="0">
              <a:buNone/>
            </a:pPr>
            <a:r>
              <a:rPr lang="da-DK" b="1" dirty="0"/>
              <a:t>Regler:</a:t>
            </a:r>
            <a:endParaRPr lang="da-DK" dirty="0"/>
          </a:p>
          <a:p>
            <a:pPr lvl="0"/>
            <a:r>
              <a:rPr lang="da-DK" dirty="0"/>
              <a:t>Alle grupper skal have </a:t>
            </a:r>
            <a:r>
              <a:rPr lang="da-DK" b="1" dirty="0"/>
              <a:t>præcis lige mange</a:t>
            </a:r>
            <a:r>
              <a:rPr lang="da-DK" dirty="0"/>
              <a:t> æbler.</a:t>
            </a:r>
          </a:p>
          <a:p>
            <a:pPr lvl="0"/>
            <a:r>
              <a:rPr lang="da-DK" dirty="0"/>
              <a:t>Der må ikke være nogen æbler tilovers.</a:t>
            </a:r>
          </a:p>
          <a:p>
            <a:pPr lvl="0"/>
            <a:r>
              <a:rPr lang="da-DK" dirty="0"/>
              <a:t>Du må ikke skære i æblerne.</a:t>
            </a:r>
          </a:p>
          <a:p>
            <a:pPr marL="0" indent="0">
              <a:buNone/>
            </a:pPr>
            <a:endParaRPr lang="da-DK" b="1" dirty="0"/>
          </a:p>
          <a:p>
            <a:pPr marL="0" indent="0">
              <a:buNone/>
            </a:pPr>
            <a:r>
              <a:rPr lang="da-DK" b="1" dirty="0"/>
              <a:t>Spørgsmål:</a:t>
            </a:r>
            <a:r>
              <a:rPr lang="da-DK" dirty="0"/>
              <a:t> På hvor mange forskellige måder kan klassen deles op?</a:t>
            </a:r>
          </a:p>
          <a:p>
            <a:pPr marL="0" indent="0">
              <a:buNone/>
            </a:pPr>
            <a:endParaRPr lang="da-DK" dirty="0"/>
          </a:p>
          <a:p>
            <a:pPr marL="0" indent="0">
              <a:buNone/>
            </a:pPr>
            <a:r>
              <a:rPr lang="da-DK" b="1" dirty="0" err="1"/>
              <a:t>Neriage</a:t>
            </a:r>
            <a:r>
              <a:rPr lang="da-DK" b="1" dirty="0"/>
              <a:t>-spørgsmål til klassen:</a:t>
            </a:r>
            <a:r>
              <a:rPr lang="da-DK" dirty="0"/>
              <a:t> </a:t>
            </a:r>
            <a:r>
              <a:rPr lang="da-DK" i="1" dirty="0"/>
              <a:t>Hvis vi laver dobbelt så mange grupper, hvad sker der så med antallet af æbler i hver gruppe?</a:t>
            </a:r>
            <a:endParaRPr lang="da-DK" dirty="0"/>
          </a:p>
        </p:txBody>
      </p:sp>
      <p:pic>
        <p:nvPicPr>
          <p:cNvPr id="6" name="Pladsholder til billede 5" descr="Grønt æble med bid taget ud">
            <a:extLst>
              <a:ext uri="{FF2B5EF4-FFF2-40B4-BE49-F238E27FC236}">
                <a16:creationId xmlns:a16="http://schemas.microsoft.com/office/drawing/2014/main" id="{84D66AA1-E3D7-7287-6C0A-AD5CD4D0062B}"/>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6412" r="6249"/>
          <a:stretch>
            <a:fillRect/>
          </a:stretch>
        </p:blipFill>
        <p:spPr>
          <a:xfrm>
            <a:off x="8193866" y="1"/>
            <a:ext cx="3998133" cy="6858000"/>
          </a:xfrm>
          <a:noFill/>
        </p:spPr>
      </p:pic>
      <p:pic>
        <p:nvPicPr>
          <p:cNvPr id="12" name="Fremtidens Skoler logo" descr="Fremtidens Skoler logo"/>
          <p:cNvPicPr>
            <a:picLocks noChangeAspect="1"/>
          </p:cNvPicPr>
          <p:nvPr/>
        </p:nvPicPr>
        <p:blipFill>
          <a:blip r:embed="rId4"/>
          <a:stretch>
            <a:fillRect/>
          </a:stretch>
        </p:blipFill>
        <p:spPr>
          <a:xfrm>
            <a:off x="11430000" y="6291072"/>
            <a:ext cx="579120" cy="457200"/>
          </a:xfrm>
          <a:prstGeom prst="rect">
            <a:avLst/>
          </a:prstGeom>
        </p:spPr>
      </p:pic>
      <p:sp>
        <p:nvSpPr>
          <p:cNvPr id="13"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FFFFFF"/>
                </a:solidFill>
                <a:latin typeface="Arial"/>
              </a:rPr>
              <a:t>© Fremtidensskoler.com</a:t>
            </a:r>
          </a:p>
        </p:txBody>
      </p:sp>
    </p:spTree>
    <p:extLst>
      <p:ext uri="{BB962C8B-B14F-4D97-AF65-F5344CB8AC3E}">
        <p14:creationId xmlns:p14="http://schemas.microsoft.com/office/powerpoint/2010/main" val="2208473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2" end="12"/>
                                            </p:txEl>
                                          </p:spTgt>
                                        </p:tgtEl>
                                        <p:attrNameLst>
                                          <p:attrName>style.visibility</p:attrName>
                                        </p:attrNameLst>
                                      </p:cBhvr>
                                      <p:to>
                                        <p:strVal val="visible"/>
                                      </p:to>
                                    </p:set>
                                    <p:anim calcmode="lin" valueType="num">
                                      <p:cBhvr additive="base">
                                        <p:cTn id="7"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20C96-61F0-2158-CEEF-6B27CCDD8DC1}"/>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873A4F52-08C3-3D32-BEBC-828316C468DC}"/>
              </a:ext>
            </a:extLst>
          </p:cNvPr>
          <p:cNvSpPr>
            <a:spLocks noGrp="1"/>
          </p:cNvSpPr>
          <p:nvPr>
            <p:ph type="title"/>
          </p:nvPr>
        </p:nvSpPr>
        <p:spPr>
          <a:xfrm>
            <a:off x="533401" y="1016955"/>
            <a:ext cx="6858000" cy="731519"/>
          </a:xfrm>
        </p:spPr>
        <p:txBody>
          <a:bodyPr anchor="t">
            <a:normAutofit/>
          </a:bodyPr>
          <a:lstStyle/>
          <a:p>
            <a:r>
              <a:rPr lang="da-DK" sz="2800" dirty="0" err="1"/>
              <a:t>Hanrei</a:t>
            </a:r>
            <a:endParaRPr lang="en-US" sz="2500" dirty="0"/>
          </a:p>
        </p:txBody>
      </p:sp>
      <p:sp>
        <p:nvSpPr>
          <p:cNvPr id="4" name="Pladsholder til indhold 3">
            <a:extLst>
              <a:ext uri="{FF2B5EF4-FFF2-40B4-BE49-F238E27FC236}">
                <a16:creationId xmlns:a16="http://schemas.microsoft.com/office/drawing/2014/main" id="{2A3A2E86-A0A1-8DEE-8F1B-061F2C9C7F13}"/>
              </a:ext>
            </a:extLst>
          </p:cNvPr>
          <p:cNvSpPr>
            <a:spLocks noGrp="1"/>
          </p:cNvSpPr>
          <p:nvPr>
            <p:ph sz="quarter" idx="14"/>
          </p:nvPr>
        </p:nvSpPr>
        <p:spPr>
          <a:xfrm>
            <a:off x="533400" y="1458097"/>
            <a:ext cx="7560275" cy="5256825"/>
          </a:xfrm>
        </p:spPr>
        <p:txBody>
          <a:bodyPr>
            <a:normAutofit fontScale="92500" lnSpcReduction="20000"/>
          </a:bodyPr>
          <a:lstStyle/>
          <a:p>
            <a:pPr marL="0" indent="0">
              <a:buNone/>
            </a:pPr>
            <a:r>
              <a:rPr lang="da-DK" b="1" i="1" dirty="0"/>
              <a:t>Fejlfinder-kultur</a:t>
            </a:r>
            <a:r>
              <a:rPr lang="da-DK" i="1" dirty="0"/>
              <a:t> I japanske klasseværelser ses fejl som fantastiske muligheder for at lære, og eleverne præsenteres ofte for "forkerte svar" med vilje.</a:t>
            </a:r>
          </a:p>
          <a:p>
            <a:pPr marL="0" indent="0">
              <a:buNone/>
            </a:pPr>
            <a:endParaRPr lang="da-DK" b="1" dirty="0"/>
          </a:p>
          <a:p>
            <a:pPr marL="0" indent="0">
              <a:buNone/>
            </a:pPr>
            <a:r>
              <a:rPr lang="da-DK" b="1" dirty="0" err="1"/>
              <a:t>Hanrei</a:t>
            </a:r>
            <a:r>
              <a:rPr lang="da-DK" b="1" dirty="0"/>
              <a:t> – opgave </a:t>
            </a:r>
          </a:p>
          <a:p>
            <a:pPr marL="0" indent="0">
              <a:buNone/>
            </a:pPr>
            <a:r>
              <a:rPr lang="da-DK" b="1" dirty="0"/>
              <a:t>Sagen:</a:t>
            </a:r>
            <a:r>
              <a:rPr lang="da-DK" dirty="0"/>
              <a:t> Sofie har regnet et gangestykke igennem, men svaret er helt forkert. Du skal hjælpe hende med at finde ud af, hvad der gik galt.</a:t>
            </a:r>
          </a:p>
          <a:p>
            <a:pPr marL="0" indent="0">
              <a:buNone/>
            </a:pPr>
            <a:r>
              <a:rPr lang="da-DK" b="1" dirty="0"/>
              <a:t>Sofies udregning:</a:t>
            </a:r>
          </a:p>
          <a:p>
            <a:pPr marL="0" indent="0" algn="ctr">
              <a:buNone/>
            </a:pPr>
            <a:r>
              <a:rPr lang="da-DK" sz="2400" b="1" dirty="0"/>
              <a:t>24 × 13 = 212</a:t>
            </a:r>
            <a:endParaRPr lang="da-DK" dirty="0"/>
          </a:p>
          <a:p>
            <a:pPr marL="0" indent="0">
              <a:buNone/>
            </a:pPr>
            <a:r>
              <a:rPr lang="da-DK" b="1" dirty="0"/>
              <a:t>Sofies forklaring:</a:t>
            </a:r>
            <a:endParaRPr lang="da-DK" dirty="0"/>
          </a:p>
          <a:p>
            <a:pPr marL="0" indent="0">
              <a:buNone/>
            </a:pPr>
            <a:r>
              <a:rPr lang="da-DK" i="1" dirty="0"/>
              <a:t>"Først gangede jeg tierne: 20 · 10 = 200. Så gangede jeg enerne: 4 · 3 = 12. Til sidst lagde jeg 200 og 12 sammen og fik 212."</a:t>
            </a:r>
            <a:endParaRPr lang="da-DK" dirty="0"/>
          </a:p>
          <a:p>
            <a:pPr marL="0" indent="0">
              <a:buNone/>
            </a:pPr>
            <a:endParaRPr lang="da-DK" b="1" dirty="0"/>
          </a:p>
          <a:p>
            <a:pPr marL="0" indent="0">
              <a:buNone/>
            </a:pPr>
            <a:r>
              <a:rPr lang="da-DK" b="1" dirty="0"/>
              <a:t>Din detektiv-opgave:</a:t>
            </a:r>
          </a:p>
          <a:p>
            <a:pPr marL="0" lvl="0" indent="0">
              <a:buNone/>
            </a:pPr>
            <a:r>
              <a:rPr lang="da-DK" b="1" dirty="0"/>
              <a:t>Find fejlen:</a:t>
            </a:r>
            <a:endParaRPr lang="da-DK" dirty="0"/>
          </a:p>
          <a:p>
            <a:pPr lvl="0"/>
            <a:r>
              <a:rPr lang="da-DK" dirty="0"/>
              <a:t>Hvor i Sofies tankegang går det galt?</a:t>
            </a:r>
          </a:p>
          <a:p>
            <a:pPr marL="0" lvl="0" indent="0">
              <a:buNone/>
            </a:pPr>
            <a:r>
              <a:rPr lang="da-DK" b="1" dirty="0"/>
              <a:t>Forklar hvorfor:</a:t>
            </a:r>
            <a:endParaRPr lang="da-DK" dirty="0"/>
          </a:p>
          <a:p>
            <a:pPr lvl="0"/>
            <a:r>
              <a:rPr lang="da-DK" dirty="0"/>
              <a:t>Hvorfor giver det god mening, at Sofie kom til at lave lige præcis denne fejl?</a:t>
            </a:r>
          </a:p>
          <a:p>
            <a:pPr marL="0" lvl="0" indent="0">
              <a:buNone/>
            </a:pPr>
            <a:r>
              <a:rPr lang="da-DK" b="1" dirty="0"/>
              <a:t>Ret regnestykket:</a:t>
            </a:r>
            <a:endParaRPr lang="da-DK" dirty="0"/>
          </a:p>
          <a:p>
            <a:pPr lvl="0"/>
            <a:r>
              <a:rPr lang="da-DK" dirty="0"/>
              <a:t>Hvad er det rigtige svar? Skriv eller tegn den rigtige metode, så Sofie kan forstå det til næste gang.</a:t>
            </a:r>
          </a:p>
        </p:txBody>
      </p:sp>
      <p:pic>
        <p:nvPicPr>
          <p:cNvPr id="6" name="Pladsholder til billede 5" descr="To kollegaer planlægger på en tavle med sticky notes">
            <a:extLst>
              <a:ext uri="{FF2B5EF4-FFF2-40B4-BE49-F238E27FC236}">
                <a16:creationId xmlns:a16="http://schemas.microsoft.com/office/drawing/2014/main" id="{AC177104-1501-09C0-3E80-B2DB225F39FF}"/>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30558" r="30558"/>
          <a:stretch/>
        </p:blipFill>
        <p:spPr>
          <a:xfrm>
            <a:off x="8193866" y="1"/>
            <a:ext cx="3998133" cy="6858000"/>
          </a:xfrm>
          <a:noFill/>
        </p:spPr>
      </p:pic>
      <p:pic>
        <p:nvPicPr>
          <p:cNvPr id="12" name="Fremtidens Skoler logo" descr="Fremtidens Skoler logo"/>
          <p:cNvPicPr>
            <a:picLocks noChangeAspect="1"/>
          </p:cNvPicPr>
          <p:nvPr/>
        </p:nvPicPr>
        <p:blipFill>
          <a:blip r:embed="rId4"/>
          <a:stretch>
            <a:fillRect/>
          </a:stretch>
        </p:blipFill>
        <p:spPr>
          <a:xfrm>
            <a:off x="11430000" y="6291072"/>
            <a:ext cx="579120" cy="457200"/>
          </a:xfrm>
          <a:prstGeom prst="rect">
            <a:avLst/>
          </a:prstGeom>
        </p:spPr>
      </p:pic>
      <p:sp>
        <p:nvSpPr>
          <p:cNvPr id="13"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FFFFFF"/>
                </a:solidFill>
                <a:latin typeface="Arial"/>
              </a:rPr>
              <a:t>© Fremtidensskoler.com</a:t>
            </a:r>
          </a:p>
        </p:txBody>
      </p:sp>
    </p:spTree>
    <p:extLst>
      <p:ext uri="{BB962C8B-B14F-4D97-AF65-F5344CB8AC3E}">
        <p14:creationId xmlns:p14="http://schemas.microsoft.com/office/powerpoint/2010/main" val="182367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088F3-DD7B-CAF4-BE9D-61C10E2D2AC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88A298-8F9B-9AC7-D9C1-E9BE478A7671}"/>
              </a:ext>
            </a:extLst>
          </p:cNvPr>
          <p:cNvSpPr>
            <a:spLocks noGrp="1"/>
          </p:cNvSpPr>
          <p:nvPr>
            <p:ph type="title"/>
          </p:nvPr>
        </p:nvSpPr>
        <p:spPr/>
        <p:txBody>
          <a:bodyPr/>
          <a:lstStyle/>
          <a:p>
            <a:r>
              <a:rPr lang="da-DK" dirty="0"/>
              <a:t>Evaluering</a:t>
            </a:r>
          </a:p>
        </p:txBody>
      </p:sp>
      <p:pic>
        <p:nvPicPr>
          <p:cNvPr id="6" name="Pladsholder til billede 5" descr="Mennesker illustration af teamwork">
            <a:extLst>
              <a:ext uri="{FF2B5EF4-FFF2-40B4-BE49-F238E27FC236}">
                <a16:creationId xmlns:a16="http://schemas.microsoft.com/office/drawing/2014/main" id="{153512E2-B70F-0D36-F408-1FF9F3F665E0}"/>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9729" r="29729"/>
          <a:stretch>
            <a:fillRect/>
          </a:stretch>
        </p:blipFill>
        <p:spPr/>
      </p:pic>
      <p:sp>
        <p:nvSpPr>
          <p:cNvPr id="4" name="Pladsholder til indhold 3">
            <a:extLst>
              <a:ext uri="{FF2B5EF4-FFF2-40B4-BE49-F238E27FC236}">
                <a16:creationId xmlns:a16="http://schemas.microsoft.com/office/drawing/2014/main" id="{9293EC4A-EFFA-4FBD-0033-3780024EF3CC}"/>
              </a:ext>
            </a:extLst>
          </p:cNvPr>
          <p:cNvSpPr>
            <a:spLocks noGrp="1"/>
          </p:cNvSpPr>
          <p:nvPr>
            <p:ph sz="quarter" idx="13"/>
          </p:nvPr>
        </p:nvSpPr>
        <p:spPr/>
        <p:txBody>
          <a:bodyPr/>
          <a:lstStyle/>
          <a:p>
            <a:r>
              <a:rPr lang="da-DK" dirty="0"/>
              <a:t>Hvordan var det at prøve japansk matematik?</a:t>
            </a:r>
          </a:p>
          <a:p>
            <a:r>
              <a:rPr lang="da-DK" dirty="0"/>
              <a:t>Kunne du tænke dig, at matematik i Danmark var mere som i Japan?</a:t>
            </a:r>
          </a:p>
        </p:txBody>
      </p:sp>
      <p:pic>
        <p:nvPicPr>
          <p:cNvPr id="7"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8"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3106187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F964D-3019-6B23-923D-1608450DBFD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3E1F5FA-6EE0-794E-9109-40D242785998}"/>
              </a:ext>
            </a:extLst>
          </p:cNvPr>
          <p:cNvSpPr>
            <a:spLocks noGrp="1"/>
          </p:cNvSpPr>
          <p:nvPr>
            <p:ph type="title"/>
          </p:nvPr>
        </p:nvSpPr>
        <p:spPr>
          <a:xfrm>
            <a:off x="5343517" y="1386842"/>
            <a:ext cx="6315083" cy="1127758"/>
          </a:xfrm>
        </p:spPr>
        <p:txBody>
          <a:bodyPr anchor="t">
            <a:normAutofit/>
          </a:bodyPr>
          <a:lstStyle/>
          <a:p>
            <a:r>
              <a:rPr lang="da-DK" sz="4000" dirty="0"/>
              <a:t>Genkald</a:t>
            </a:r>
          </a:p>
        </p:txBody>
      </p:sp>
      <p:pic>
        <p:nvPicPr>
          <p:cNvPr id="5" name="Pladsholder til billede 4" descr="Illustration af gamle lommeregnere">
            <a:extLst>
              <a:ext uri="{FF2B5EF4-FFF2-40B4-BE49-F238E27FC236}">
                <a16:creationId xmlns:a16="http://schemas.microsoft.com/office/drawing/2014/main" id="{2E387A3D-6AE9-85F3-9506-50C0ADA48617}"/>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8622" r="28622"/>
          <a:stretch>
            <a:fillRect/>
          </a:stretch>
        </p:blipFill>
        <p:spPr>
          <a:xfrm>
            <a:off x="0" y="0"/>
            <a:ext cx="4400550" cy="6858000"/>
          </a:xfrm>
        </p:spPr>
      </p:pic>
      <p:sp>
        <p:nvSpPr>
          <p:cNvPr id="3" name="Pladsholder til indhold 2">
            <a:extLst>
              <a:ext uri="{FF2B5EF4-FFF2-40B4-BE49-F238E27FC236}">
                <a16:creationId xmlns:a16="http://schemas.microsoft.com/office/drawing/2014/main" id="{240B545E-81E1-F06A-DD94-40EF90C6D6C8}"/>
              </a:ext>
            </a:extLst>
          </p:cNvPr>
          <p:cNvSpPr>
            <a:spLocks noGrp="1"/>
          </p:cNvSpPr>
          <p:nvPr>
            <p:ph sz="quarter" idx="13"/>
          </p:nvPr>
        </p:nvSpPr>
        <p:spPr>
          <a:xfrm>
            <a:off x="5343518" y="2886089"/>
            <a:ext cx="6315082" cy="3336911"/>
          </a:xfrm>
        </p:spPr>
        <p:txBody>
          <a:bodyPr>
            <a:normAutofit/>
          </a:bodyPr>
          <a:lstStyle/>
          <a:p>
            <a:pPr>
              <a:spcAft>
                <a:spcPts val="600"/>
              </a:spcAft>
            </a:pPr>
            <a:r>
              <a:rPr lang="da-DK" dirty="0"/>
              <a:t>Jeg viser på tavlen </a:t>
            </a:r>
          </a:p>
          <a:p>
            <a:pPr>
              <a:spcAft>
                <a:spcPts val="600"/>
              </a:spcAft>
            </a:pPr>
            <a:r>
              <a:rPr lang="da-DK" dirty="0"/>
              <a:t>Vi ser en ny video: </a:t>
            </a:r>
            <a:r>
              <a:rPr lang="da-DK" dirty="0">
                <a:hlinkClick r:id="rId3"/>
              </a:rPr>
              <a:t>Line </a:t>
            </a:r>
            <a:r>
              <a:rPr lang="da-DK" dirty="0" err="1">
                <a:hlinkClick r:id="rId3"/>
              </a:rPr>
              <a:t>multiplication</a:t>
            </a:r>
            <a:r>
              <a:rPr lang="da-DK" dirty="0">
                <a:hlinkClick r:id="rId3"/>
              </a:rPr>
              <a:t> </a:t>
            </a:r>
            <a:r>
              <a:rPr lang="da-DK" dirty="0" err="1">
                <a:hlinkClick r:id="rId3"/>
              </a:rPr>
              <a:t>method</a:t>
            </a:r>
            <a:r>
              <a:rPr lang="da-DK" dirty="0">
                <a:hlinkClick r:id="rId3"/>
              </a:rPr>
              <a:t> | </a:t>
            </a:r>
            <a:r>
              <a:rPr lang="da-DK" dirty="0" err="1">
                <a:hlinkClick r:id="rId3"/>
              </a:rPr>
              <a:t>Japanese</a:t>
            </a:r>
            <a:r>
              <a:rPr lang="da-DK" dirty="0">
                <a:hlinkClick r:id="rId3"/>
              </a:rPr>
              <a:t> </a:t>
            </a:r>
            <a:r>
              <a:rPr lang="da-DK" dirty="0" err="1">
                <a:hlinkClick r:id="rId3"/>
              </a:rPr>
              <a:t>multiplication</a:t>
            </a:r>
            <a:r>
              <a:rPr lang="da-DK" dirty="0">
                <a:hlinkClick r:id="rId3"/>
              </a:rPr>
              <a:t> | </a:t>
            </a:r>
            <a:r>
              <a:rPr lang="da-DK" dirty="0" err="1">
                <a:hlinkClick r:id="rId3"/>
              </a:rPr>
              <a:t>Multiply</a:t>
            </a:r>
            <a:r>
              <a:rPr lang="da-DK" dirty="0">
                <a:hlinkClick r:id="rId3"/>
              </a:rPr>
              <a:t> </a:t>
            </a:r>
            <a:r>
              <a:rPr lang="da-DK" dirty="0" err="1">
                <a:hlinkClick r:id="rId3"/>
              </a:rPr>
              <a:t>numbers</a:t>
            </a:r>
            <a:r>
              <a:rPr lang="da-DK" dirty="0">
                <a:hlinkClick r:id="rId3"/>
              </a:rPr>
              <a:t> with lines (YouTube)</a:t>
            </a:r>
            <a:endParaRPr lang="da-DK" dirty="0"/>
          </a:p>
          <a:p>
            <a:pPr>
              <a:spcAft>
                <a:spcPts val="600"/>
              </a:spcAft>
            </a:pPr>
            <a:r>
              <a:rPr lang="da-DK" dirty="0"/>
              <a:t>I får et hæfte </a:t>
            </a:r>
            <a:r>
              <a:rPr lang="da-DK"/>
              <a:t>eller fortsætter i det, I har</a:t>
            </a:r>
            <a:endParaRPr lang="da-DK" dirty="0"/>
          </a:p>
          <a:p>
            <a:pPr>
              <a:spcAft>
                <a:spcPts val="600"/>
              </a:spcAft>
            </a:pPr>
            <a:r>
              <a:rPr lang="da-DK" dirty="0"/>
              <a:t>Evaluering </a:t>
            </a:r>
          </a:p>
        </p:txBody>
      </p:sp>
      <p:pic>
        <p:nvPicPr>
          <p:cNvPr id="6" name="Fremtidens Skoler logo" descr="Fremtidens Skoler logo"/>
          <p:cNvPicPr>
            <a:picLocks noChangeAspect="1"/>
          </p:cNvPicPr>
          <p:nvPr/>
        </p:nvPicPr>
        <p:blipFill>
          <a:blip r:embed="rId4"/>
          <a:stretch>
            <a:fillRect/>
          </a:stretch>
        </p:blipFill>
        <p:spPr>
          <a:xfrm>
            <a:off x="11430000" y="6291072"/>
            <a:ext cx="579120" cy="457200"/>
          </a:xfrm>
          <a:prstGeom prst="rect">
            <a:avLst/>
          </a:prstGeom>
        </p:spPr>
      </p:pic>
      <p:sp>
        <p:nvSpPr>
          <p:cNvPr id="7"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26244939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A68CA-17B8-88B8-E95D-0D27192E8B3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13D4106-3839-89CD-45D0-140B3F7F82C4}"/>
              </a:ext>
            </a:extLst>
          </p:cNvPr>
          <p:cNvSpPr>
            <a:spLocks noGrp="1"/>
          </p:cNvSpPr>
          <p:nvPr>
            <p:ph type="title"/>
          </p:nvPr>
        </p:nvSpPr>
        <p:spPr/>
        <p:txBody>
          <a:bodyPr/>
          <a:lstStyle/>
          <a:p>
            <a:r>
              <a:rPr lang="da-DK" dirty="0"/>
              <a:t>Kilde: wizz.com</a:t>
            </a:r>
          </a:p>
        </p:txBody>
      </p:sp>
      <p:sp>
        <p:nvSpPr>
          <p:cNvPr id="3" name="Pladsholder til indhold 2">
            <a:extLst>
              <a:ext uri="{FF2B5EF4-FFF2-40B4-BE49-F238E27FC236}">
                <a16:creationId xmlns:a16="http://schemas.microsoft.com/office/drawing/2014/main" id="{D6D47193-3A0B-129B-B4A0-0D352AF29354}"/>
              </a:ext>
            </a:extLst>
          </p:cNvPr>
          <p:cNvSpPr>
            <a:spLocks noGrp="1"/>
          </p:cNvSpPr>
          <p:nvPr>
            <p:ph idx="1"/>
          </p:nvPr>
        </p:nvSpPr>
        <p:spPr/>
        <p:txBody>
          <a:bodyPr/>
          <a:lstStyle/>
          <a:p>
            <a:endParaRPr lang="da-DK"/>
          </a:p>
        </p:txBody>
      </p:sp>
      <p:pic>
        <p:nvPicPr>
          <p:cNvPr id="4" name="Billede 3">
            <a:extLst>
              <a:ext uri="{FF2B5EF4-FFF2-40B4-BE49-F238E27FC236}">
                <a16:creationId xmlns:a16="http://schemas.microsoft.com/office/drawing/2014/main" id="{97B9588D-F25B-478B-26D1-E593A406D598}"/>
              </a:ext>
            </a:extLst>
          </p:cNvPr>
          <p:cNvPicPr>
            <a:picLocks noChangeAspect="1"/>
          </p:cNvPicPr>
          <p:nvPr/>
        </p:nvPicPr>
        <p:blipFill>
          <a:blip r:embed="rId2"/>
          <a:stretch>
            <a:fillRect/>
          </a:stretch>
        </p:blipFill>
        <p:spPr>
          <a:xfrm>
            <a:off x="4983480" y="639765"/>
            <a:ext cx="5921179" cy="6013698"/>
          </a:xfrm>
          <a:prstGeom prst="rect">
            <a:avLst/>
          </a:prstGeom>
        </p:spPr>
      </p:pic>
      <p:pic>
        <p:nvPicPr>
          <p:cNvPr id="5"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6"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25408482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1731A-CC7E-4047-8C34-D1C5EB15521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7EDB539-5DEC-312A-2B06-3F8097E3181E}"/>
              </a:ext>
            </a:extLst>
          </p:cNvPr>
          <p:cNvSpPr>
            <a:spLocks noGrp="1"/>
          </p:cNvSpPr>
          <p:nvPr>
            <p:ph type="title"/>
          </p:nvPr>
        </p:nvSpPr>
        <p:spPr/>
        <p:txBody>
          <a:bodyPr/>
          <a:lstStyle/>
          <a:p>
            <a:r>
              <a:rPr lang="da-DK" dirty="0"/>
              <a:t>Evaluering</a:t>
            </a:r>
          </a:p>
        </p:txBody>
      </p:sp>
      <p:pic>
        <p:nvPicPr>
          <p:cNvPr id="6" name="Pladsholder til billede 5" descr="Mennesker illustration af teamwork">
            <a:extLst>
              <a:ext uri="{FF2B5EF4-FFF2-40B4-BE49-F238E27FC236}">
                <a16:creationId xmlns:a16="http://schemas.microsoft.com/office/drawing/2014/main" id="{B1FBE2AF-CE36-1F33-4B0D-28A4CC69B7D8}"/>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9729" r="29729"/>
          <a:stretch>
            <a:fillRect/>
          </a:stretch>
        </p:blipFill>
        <p:spPr/>
      </p:pic>
      <p:sp>
        <p:nvSpPr>
          <p:cNvPr id="4" name="Pladsholder til indhold 3">
            <a:extLst>
              <a:ext uri="{FF2B5EF4-FFF2-40B4-BE49-F238E27FC236}">
                <a16:creationId xmlns:a16="http://schemas.microsoft.com/office/drawing/2014/main" id="{8F1A04CD-B678-B058-4E3E-22710B9D0037}"/>
              </a:ext>
            </a:extLst>
          </p:cNvPr>
          <p:cNvSpPr>
            <a:spLocks noGrp="1"/>
          </p:cNvSpPr>
          <p:nvPr>
            <p:ph sz="quarter" idx="13"/>
          </p:nvPr>
        </p:nvSpPr>
        <p:spPr/>
        <p:txBody>
          <a:bodyPr/>
          <a:lstStyle/>
          <a:p>
            <a:r>
              <a:rPr lang="da-DK" dirty="0"/>
              <a:t>Hvad synes I om den japanske gangemetode?</a:t>
            </a:r>
          </a:p>
          <a:p>
            <a:r>
              <a:rPr lang="da-DK" dirty="0"/>
              <a:t>Er det en metode, I vil bruge i fremtiden?</a:t>
            </a:r>
          </a:p>
          <a:p>
            <a:pPr marL="0" indent="0">
              <a:buNone/>
            </a:pPr>
            <a:endParaRPr lang="da-DK" dirty="0"/>
          </a:p>
          <a:p>
            <a:pPr marL="0" indent="0">
              <a:buNone/>
            </a:pPr>
            <a:r>
              <a:rPr lang="da-DK" dirty="0"/>
              <a:t>Bare rolig – vi skal øve den igen </a:t>
            </a:r>
            <a:r>
              <a:rPr lang="da-DK" dirty="0">
                <a:sym typeface="Wingdings" panose="05000000000000000000" pitchFamily="2" charset="2"/>
              </a:rPr>
              <a:t></a:t>
            </a:r>
          </a:p>
          <a:p>
            <a:pPr marL="0" indent="0">
              <a:buNone/>
            </a:pPr>
            <a:r>
              <a:rPr lang="da-DK" dirty="0">
                <a:sym typeface="Wingdings" panose="05000000000000000000" pitchFamily="2" charset="2"/>
              </a:rPr>
              <a:t>… men ikke næste gang.</a:t>
            </a:r>
            <a:endParaRPr lang="da-DK" dirty="0"/>
          </a:p>
        </p:txBody>
      </p:sp>
      <p:pic>
        <p:nvPicPr>
          <p:cNvPr id="7"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8"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3000886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15FF81-E15C-0EE8-0A5B-BF3AA3FFD616}"/>
              </a:ext>
            </a:extLst>
          </p:cNvPr>
          <p:cNvSpPr>
            <a:spLocks noGrp="1"/>
          </p:cNvSpPr>
          <p:nvPr>
            <p:ph type="title"/>
          </p:nvPr>
        </p:nvSpPr>
        <p:spPr>
          <a:xfrm>
            <a:off x="5343517" y="1386842"/>
            <a:ext cx="6315083" cy="1127758"/>
          </a:xfrm>
        </p:spPr>
        <p:txBody>
          <a:bodyPr anchor="t">
            <a:normAutofit/>
          </a:bodyPr>
          <a:lstStyle/>
          <a:p>
            <a:r>
              <a:rPr lang="da-DK" sz="4000"/>
              <a:t>Uge 3: Rejseprojekt i Excel</a:t>
            </a:r>
          </a:p>
        </p:txBody>
      </p:sp>
      <p:pic>
        <p:nvPicPr>
          <p:cNvPr id="5" name="Pladsholder til billede 4" descr="Illustration af gamle lommeregnere">
            <a:extLst>
              <a:ext uri="{FF2B5EF4-FFF2-40B4-BE49-F238E27FC236}">
                <a16:creationId xmlns:a16="http://schemas.microsoft.com/office/drawing/2014/main" id="{829B0594-00F7-0437-F4F5-950DF3D3C89B}"/>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8622" r="28622"/>
          <a:stretch>
            <a:fillRect/>
          </a:stretch>
        </p:blipFill>
        <p:spPr>
          <a:xfrm>
            <a:off x="0" y="0"/>
            <a:ext cx="4400550" cy="6858000"/>
          </a:xfrm>
        </p:spPr>
      </p:pic>
      <p:sp>
        <p:nvSpPr>
          <p:cNvPr id="3" name="Pladsholder til indhold 2">
            <a:extLst>
              <a:ext uri="{FF2B5EF4-FFF2-40B4-BE49-F238E27FC236}">
                <a16:creationId xmlns:a16="http://schemas.microsoft.com/office/drawing/2014/main" id="{DEEA8F9C-2E2D-03EE-FBE7-D85B97B9C20F}"/>
              </a:ext>
            </a:extLst>
          </p:cNvPr>
          <p:cNvSpPr>
            <a:spLocks noGrp="1"/>
          </p:cNvSpPr>
          <p:nvPr>
            <p:ph sz="quarter" idx="13"/>
          </p:nvPr>
        </p:nvSpPr>
        <p:spPr>
          <a:xfrm>
            <a:off x="5343518" y="2886089"/>
            <a:ext cx="6315082" cy="3336911"/>
          </a:xfrm>
        </p:spPr>
        <p:txBody>
          <a:bodyPr>
            <a:normAutofit/>
          </a:bodyPr>
          <a:lstStyle/>
          <a:p>
            <a:pPr>
              <a:spcAft>
                <a:spcPts val="600"/>
              </a:spcAft>
            </a:pPr>
            <a:r>
              <a:rPr lang="da-DK"/>
              <a:t>Jeg viser jer et nyt program: Excel</a:t>
            </a:r>
          </a:p>
          <a:p>
            <a:pPr>
              <a:spcAft>
                <a:spcPts val="600"/>
              </a:spcAft>
            </a:pPr>
            <a:r>
              <a:rPr lang="da-DK"/>
              <a:t>Vi laver et eksempel sammen på tavlen</a:t>
            </a:r>
          </a:p>
          <a:p>
            <a:pPr>
              <a:spcAft>
                <a:spcPts val="600"/>
              </a:spcAft>
            </a:pPr>
            <a:r>
              <a:rPr lang="da-DK"/>
              <a:t>I får jeres opgave og skabelon</a:t>
            </a:r>
          </a:p>
          <a:p>
            <a:pPr>
              <a:spcAft>
                <a:spcPts val="600"/>
              </a:spcAft>
            </a:pPr>
            <a:r>
              <a:rPr lang="da-DK"/>
              <a:t>Evaluering</a:t>
            </a:r>
          </a:p>
        </p:txBody>
      </p:sp>
      <p:pic>
        <p:nvPicPr>
          <p:cNvPr id="6"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7"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31901749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B0B159E-FE46-9386-251F-007B5C550B8B}"/>
              </a:ext>
            </a:extLst>
          </p:cNvPr>
          <p:cNvSpPr>
            <a:spLocks noGrp="1"/>
          </p:cNvSpPr>
          <p:nvPr>
            <p:ph type="title"/>
          </p:nvPr>
        </p:nvSpPr>
        <p:spPr>
          <a:xfrm>
            <a:off x="533398" y="1016956"/>
            <a:ext cx="11125201" cy="731520"/>
          </a:xfrm>
        </p:spPr>
        <p:txBody>
          <a:bodyPr/>
          <a:lstStyle/>
          <a:p>
            <a:r>
              <a:rPr lang="da-DK" b="1" i="1" dirty="0" err="1"/>
              <a:t>Excel og jeres opgave</a:t>
            </a:r>
            <a:endParaRPr lang="en-US" dirty="0"/>
          </a:p>
        </p:txBody>
      </p:sp>
      <p:sp>
        <p:nvSpPr>
          <p:cNvPr id="4" name="Pladsholder til indhold 3">
            <a:extLst>
              <a:ext uri="{FF2B5EF4-FFF2-40B4-BE49-F238E27FC236}">
                <a16:creationId xmlns:a16="http://schemas.microsoft.com/office/drawing/2014/main" id="{F9E3159B-2B83-CFD1-C33F-DBBCC817CCCF}"/>
              </a:ext>
            </a:extLst>
          </p:cNvPr>
          <p:cNvSpPr>
            <a:spLocks noGrp="1"/>
          </p:cNvSpPr>
          <p:nvPr>
            <p:ph sz="quarter" idx="15"/>
          </p:nvPr>
        </p:nvSpPr>
        <p:spPr>
          <a:xfrm>
            <a:off x="533399" y="1883248"/>
            <a:ext cx="5075238" cy="4339752"/>
          </a:xfrm>
        </p:spPr>
        <p:txBody>
          <a:bodyPr>
            <a:normAutofit/>
          </a:bodyPr>
          <a:lstStyle/>
          <a:p>
            <a:pPr marL="0" indent="0">
              <a:buNone/>
            </a:pPr>
            <a:r>
              <a:rPr lang="da-DK" sz="1800" b="1" i="1" dirty="0" err="1"/>
              <a:t>Excel</a:t>
            </a:r>
            <a:endParaRPr lang="da-DK" sz="1600" b="1" dirty="0"/>
          </a:p>
          <a:p>
            <a:pPr marL="0" indent="0">
              <a:buNone/>
            </a:pPr>
            <a:r>
              <a:rPr lang="da-DK" sz="1600" dirty="0"/>
              <a:t>Excel er et regneark – et program, hvor tal står i kasser (celler), der er organiseret i rækker og kolonner. Det gode ved Excel er, at det selv kan regne for jer: skriver I en formel som =SUM(...), lægger programmet tallene sammen automatisk.</a:t>
            </a:r>
          </a:p>
          <a:p>
            <a:pPr marL="0" indent="0">
              <a:buNone/>
            </a:pPr>
            <a:endParaRPr lang="da-DK" sz="1600" dirty="0"/>
          </a:p>
          <a:p>
            <a:pPr marL="0" indent="0">
              <a:buNone/>
            </a:pPr>
            <a:r>
              <a:rPr lang="da-DK" sz="1800" b="1" dirty="0"/>
              <a:t>Opgave forklaring</a:t>
            </a:r>
            <a:endParaRPr lang="da-DK" sz="1600" dirty="0"/>
          </a:p>
          <a:p>
            <a:pPr marL="0" indent="0">
              <a:buNone/>
            </a:pPr>
            <a:r>
              <a:rPr lang="da-DK" sz="1600" dirty="0"/>
              <a:t>I skal planlægge en fiktiv 3-dages tur til Japan i en Excel-skabelon, hvor I finder og indtaster: prisen på en flybillet, prisen på 2 aktiviteter I gerne vil opleve, og et madbudget for de 3 dage.</a:t>
            </a:r>
            <a:br>
              <a:rPr lang="da-DK" sz="1600" dirty="0"/>
            </a:br>
            <a:r>
              <a:rPr lang="da-DK" sz="1600" dirty="0"/>
              <a:t>Til sidst regner I det samlede beløb sammen med en formel. I har uge 3-5 til opgaven.</a:t>
            </a:r>
          </a:p>
        </p:txBody>
      </p:sp>
      <p:pic>
        <p:nvPicPr>
          <p:cNvPr id="6" name="Pladsholder til billede 5" descr="Sticker figur familier med hænder">
            <a:extLst>
              <a:ext uri="{FF2B5EF4-FFF2-40B4-BE49-F238E27FC236}">
                <a16:creationId xmlns:a16="http://schemas.microsoft.com/office/drawing/2014/main" id="{39E93B27-0598-910B-52DA-416C5F22038D}"/>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rcRect l="1411" r="20523" b="2"/>
          <a:stretch>
            <a:fillRect/>
          </a:stretch>
        </p:blipFill>
        <p:spPr>
          <a:xfrm>
            <a:off x="6583043" y="1883248"/>
            <a:ext cx="5075556" cy="4339752"/>
          </a:xfrm>
          <a:noFill/>
        </p:spPr>
      </p:pic>
      <p:pic>
        <p:nvPicPr>
          <p:cNvPr id="12"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13"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956436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088F3-DD7B-CAF4-BE9D-61C10E2D2AC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88A298-8F9B-9AC7-D9C1-E9BE478A7671}"/>
              </a:ext>
            </a:extLst>
          </p:cNvPr>
          <p:cNvSpPr>
            <a:spLocks noGrp="1"/>
          </p:cNvSpPr>
          <p:nvPr>
            <p:ph type="title"/>
          </p:nvPr>
        </p:nvSpPr>
        <p:spPr/>
        <p:txBody>
          <a:bodyPr/>
          <a:lstStyle/>
          <a:p>
            <a:r>
              <a:rPr lang="da-DK" dirty="0"/>
              <a:t>Evaluering</a:t>
            </a:r>
          </a:p>
        </p:txBody>
      </p:sp>
      <p:pic>
        <p:nvPicPr>
          <p:cNvPr id="6" name="Pladsholder til billede 5" descr="Mennesker illustration af teamwork">
            <a:extLst>
              <a:ext uri="{FF2B5EF4-FFF2-40B4-BE49-F238E27FC236}">
                <a16:creationId xmlns:a16="http://schemas.microsoft.com/office/drawing/2014/main" id="{153512E2-B70F-0D36-F408-1FF9F3F665E0}"/>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9729" r="29729"/>
          <a:stretch>
            <a:fillRect/>
          </a:stretch>
        </p:blipFill>
        <p:spPr/>
      </p:pic>
      <p:sp>
        <p:nvSpPr>
          <p:cNvPr id="4" name="Pladsholder til indhold 3">
            <a:extLst>
              <a:ext uri="{FF2B5EF4-FFF2-40B4-BE49-F238E27FC236}">
                <a16:creationId xmlns:a16="http://schemas.microsoft.com/office/drawing/2014/main" id="{9293EC4A-EFFA-4FBD-0033-3780024EF3CC}"/>
              </a:ext>
            </a:extLst>
          </p:cNvPr>
          <p:cNvSpPr>
            <a:spLocks noGrp="1"/>
          </p:cNvSpPr>
          <p:nvPr>
            <p:ph sz="quarter" idx="13"/>
          </p:nvPr>
        </p:nvSpPr>
        <p:spPr/>
        <p:txBody>
          <a:bodyPr/>
          <a:lstStyle/>
          <a:p>
            <a:r>
              <a:rPr lang="da-DK" dirty="0"/>
              <a:t>Hvad var det første, du lærte at gøre i Excel i dag?</a:t>
            </a:r>
          </a:p>
          <a:p>
            <a:r>
              <a:rPr lang="da-DK" dirty="0"/>
              <a:t>Hvilken aktivitet i Japan har du lyst til at undersøge prisen på?</a:t>
            </a:r>
          </a:p>
        </p:txBody>
      </p:sp>
      <p:pic>
        <p:nvPicPr>
          <p:cNvPr id="7"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8"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3106187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15FF81-E15C-0EE8-0A5B-BF3AA3FFD616}"/>
              </a:ext>
            </a:extLst>
          </p:cNvPr>
          <p:cNvSpPr>
            <a:spLocks noGrp="1"/>
          </p:cNvSpPr>
          <p:nvPr>
            <p:ph type="title"/>
          </p:nvPr>
        </p:nvSpPr>
        <p:spPr>
          <a:xfrm>
            <a:off x="5343517" y="1386842"/>
            <a:ext cx="6315083" cy="1127758"/>
          </a:xfrm>
        </p:spPr>
        <p:txBody>
          <a:bodyPr anchor="t">
            <a:normAutofit/>
          </a:bodyPr>
          <a:lstStyle/>
          <a:p>
            <a:r>
              <a:rPr lang="da-DK" sz="4000" dirty="0"/>
              <a:t>Uge 4: </a:t>
            </a:r>
            <a:r>
              <a:rPr lang="da-DK" sz="4000" dirty="0" err="1"/>
              <a:t>Hatsumondai</a:t>
            </a:r>
            <a:endParaRPr lang="da-DK" sz="4000" dirty="0"/>
          </a:p>
        </p:txBody>
      </p:sp>
      <p:pic>
        <p:nvPicPr>
          <p:cNvPr id="5" name="Pladsholder til billede 4" descr="Illustration af gamle lommeregnere">
            <a:extLst>
              <a:ext uri="{FF2B5EF4-FFF2-40B4-BE49-F238E27FC236}">
                <a16:creationId xmlns:a16="http://schemas.microsoft.com/office/drawing/2014/main" id="{829B0594-00F7-0437-F4F5-950DF3D3C89B}"/>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8622" r="28622"/>
          <a:stretch>
            <a:fillRect/>
          </a:stretch>
        </p:blipFill>
        <p:spPr>
          <a:xfrm>
            <a:off x="0" y="0"/>
            <a:ext cx="4400550" cy="6858000"/>
          </a:xfrm>
        </p:spPr>
      </p:pic>
      <p:sp>
        <p:nvSpPr>
          <p:cNvPr id="3" name="Pladsholder til indhold 2">
            <a:extLst>
              <a:ext uri="{FF2B5EF4-FFF2-40B4-BE49-F238E27FC236}">
                <a16:creationId xmlns:a16="http://schemas.microsoft.com/office/drawing/2014/main" id="{DEEA8F9C-2E2D-03EE-FBE7-D85B97B9C20F}"/>
              </a:ext>
            </a:extLst>
          </p:cNvPr>
          <p:cNvSpPr>
            <a:spLocks noGrp="1"/>
          </p:cNvSpPr>
          <p:nvPr>
            <p:ph sz="quarter" idx="13"/>
          </p:nvPr>
        </p:nvSpPr>
        <p:spPr>
          <a:xfrm>
            <a:off x="5343518" y="2886089"/>
            <a:ext cx="6315082" cy="3336911"/>
          </a:xfrm>
        </p:spPr>
        <p:txBody>
          <a:bodyPr>
            <a:normAutofit/>
          </a:bodyPr>
          <a:lstStyle/>
          <a:p>
            <a:pPr>
              <a:spcAft>
                <a:spcPts val="600"/>
              </a:spcAft>
            </a:pPr>
            <a:r>
              <a:rPr lang="da-DK" dirty="0"/>
              <a:t>Vi taler om, hvad et godt matematik-spørgsmål er (Hatsumondai)</a:t>
            </a:r>
          </a:p>
          <a:p>
            <a:pPr>
              <a:spcAft>
                <a:spcPts val="600"/>
              </a:spcAft>
            </a:pPr>
            <a:r>
              <a:rPr lang="da-DK" dirty="0"/>
              <a:t>Vi deler vores hegn-løsninger på tavlen</a:t>
            </a:r>
          </a:p>
          <a:p>
            <a:pPr>
              <a:spcAft>
                <a:spcPts val="600"/>
              </a:spcAft>
            </a:pPr>
            <a:r>
              <a:rPr lang="da-DK" dirty="0"/>
              <a:t>Vi sammenligner, hvilket hegn gav mest plads</a:t>
            </a:r>
          </a:p>
          <a:p>
            <a:pPr>
              <a:spcAft>
                <a:spcPts val="600"/>
              </a:spcAft>
            </a:pPr>
            <a:r>
              <a:rPr lang="da-DK" dirty="0"/>
              <a:t>Vi skriver sammen en fælles regel (</a:t>
            </a:r>
            <a:r>
              <a:rPr lang="da-DK" dirty="0" err="1"/>
              <a:t>Matome</a:t>
            </a:r>
            <a:r>
              <a:rPr lang="da-DK" dirty="0"/>
              <a:t>)</a:t>
            </a:r>
          </a:p>
          <a:p>
            <a:pPr>
              <a:spcAft>
                <a:spcPts val="600"/>
              </a:spcAft>
            </a:pPr>
            <a:r>
              <a:rPr lang="da-DK" dirty="0"/>
              <a:t>Evaluering</a:t>
            </a:r>
          </a:p>
        </p:txBody>
      </p:sp>
      <p:pic>
        <p:nvPicPr>
          <p:cNvPr id="6"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7"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31901749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B0B159E-FE46-9386-251F-007B5C550B8B}"/>
              </a:ext>
            </a:extLst>
          </p:cNvPr>
          <p:cNvSpPr>
            <a:spLocks noGrp="1"/>
          </p:cNvSpPr>
          <p:nvPr>
            <p:ph type="title"/>
          </p:nvPr>
        </p:nvSpPr>
        <p:spPr>
          <a:xfrm>
            <a:off x="533398" y="1016956"/>
            <a:ext cx="11125201" cy="731520"/>
          </a:xfrm>
        </p:spPr>
        <p:txBody>
          <a:bodyPr/>
          <a:lstStyle/>
          <a:p>
            <a:r>
              <a:rPr lang="da-DK" b="1" i="1" dirty="0" err="1"/>
              <a:t>Hatsumondai</a:t>
            </a:r>
            <a:endParaRPr lang="en-US" dirty="0"/>
          </a:p>
        </p:txBody>
      </p:sp>
      <p:sp>
        <p:nvSpPr>
          <p:cNvPr id="4" name="Pladsholder til indhold 3">
            <a:extLst>
              <a:ext uri="{FF2B5EF4-FFF2-40B4-BE49-F238E27FC236}">
                <a16:creationId xmlns:a16="http://schemas.microsoft.com/office/drawing/2014/main" id="{F9E3159B-2B83-CFD1-C33F-DBBCC817CCCF}"/>
              </a:ext>
            </a:extLst>
          </p:cNvPr>
          <p:cNvSpPr>
            <a:spLocks noGrp="1"/>
          </p:cNvSpPr>
          <p:nvPr>
            <p:ph sz="quarter" idx="15"/>
          </p:nvPr>
        </p:nvSpPr>
        <p:spPr>
          <a:xfrm>
            <a:off x="533399" y="1883248"/>
            <a:ext cx="5075238" cy="4339752"/>
          </a:xfrm>
        </p:spPr>
        <p:txBody>
          <a:bodyPr>
            <a:normAutofit/>
          </a:bodyPr>
          <a:lstStyle/>
          <a:p>
            <a:pPr marL="0" indent="0">
              <a:buNone/>
            </a:pPr>
            <a:r>
              <a:rPr lang="da-DK" sz="1800" b="1" i="1" dirty="0" err="1"/>
              <a:t>Hatsumondai</a:t>
            </a:r>
            <a:endParaRPr lang="da-DK" sz="1600" b="1" dirty="0"/>
          </a:p>
          <a:p>
            <a:pPr marL="0" indent="0">
              <a:buNone/>
            </a:pPr>
            <a:r>
              <a:rPr lang="da-DK" sz="1600" dirty="0"/>
              <a:t>I japansk matematikundervisning starter timen ofte med ét gennemtænkt, åbent spørgsmål – Hatsumondai. Opgaven har bevidst flere rigtige svar og flere veje frem til dem, så alle elever – uanset niveau – kan finde en indgang til den. Det er først, når I har undersøgt opgaven selv, at klassen samler op på løsningerne sammen (ligesom vi gjorde med Neriage).</a:t>
            </a:r>
          </a:p>
          <a:p>
            <a:pPr marL="0" indent="0">
              <a:buNone/>
            </a:pPr>
            <a:endParaRPr lang="da-DK" sz="1600" dirty="0"/>
          </a:p>
          <a:p>
            <a:pPr marL="0" indent="0">
              <a:buNone/>
            </a:pPr>
            <a:r>
              <a:rPr lang="da-DK" sz="1800" b="1" dirty="0"/>
              <a:t>Opgave</a:t>
            </a:r>
            <a:endParaRPr lang="da-DK" sz="1600" dirty="0"/>
          </a:p>
          <a:p>
            <a:pPr marL="0" indent="0">
              <a:buNone/>
            </a:pPr>
            <a:r>
              <a:rPr lang="da-DK" sz="1600" dirty="0"/>
              <a:t>En landmand skal bygge et rektangulært hegn til sine geder. Han har 20 meter hegn i alt.</a:t>
            </a:r>
            <a:br>
              <a:rPr lang="da-DK" sz="1600" dirty="0"/>
            </a:br>
            <a:r>
              <a:rPr lang="da-DK" sz="1600" dirty="0"/>
              <a:t>Hvilke mål kan hegnet have? Find så mange muligheder som muligt, og undersøg: hvilket mål giver gederne mest plads at gå på?</a:t>
            </a:r>
          </a:p>
        </p:txBody>
      </p:sp>
      <p:pic>
        <p:nvPicPr>
          <p:cNvPr id="6" name="Pladsholder til billede 5" descr="Sticker figur familier med hænder">
            <a:extLst>
              <a:ext uri="{FF2B5EF4-FFF2-40B4-BE49-F238E27FC236}">
                <a16:creationId xmlns:a16="http://schemas.microsoft.com/office/drawing/2014/main" id="{39E93B27-0598-910B-52DA-416C5F22038D}"/>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rcRect l="1411" r="20523" b="2"/>
          <a:stretch>
            <a:fillRect/>
          </a:stretch>
        </p:blipFill>
        <p:spPr>
          <a:xfrm>
            <a:off x="6583043" y="1883248"/>
            <a:ext cx="5075556" cy="4339752"/>
          </a:xfrm>
          <a:noFill/>
        </p:spPr>
      </p:pic>
      <p:pic>
        <p:nvPicPr>
          <p:cNvPr id="12"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13"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956436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B0B159E-FE46-9386-251F-007B5C550B8B}"/>
              </a:ext>
            </a:extLst>
          </p:cNvPr>
          <p:cNvSpPr>
            <a:spLocks noGrp="1"/>
          </p:cNvSpPr>
          <p:nvPr>
            <p:ph type="title"/>
          </p:nvPr>
        </p:nvSpPr>
        <p:spPr>
          <a:xfrm>
            <a:off x="533398" y="1016956"/>
            <a:ext cx="11125201" cy="731520"/>
          </a:xfrm>
        </p:spPr>
        <p:txBody>
          <a:bodyPr/>
          <a:lstStyle/>
          <a:p>
            <a:r>
              <a:rPr lang="da-DK" b="1" i="1" dirty="0" err="1"/>
              <a:t>Matome</a:t>
            </a:r>
            <a:endParaRPr lang="en-US" dirty="0"/>
          </a:p>
        </p:txBody>
      </p:sp>
      <p:sp>
        <p:nvSpPr>
          <p:cNvPr id="4" name="Pladsholder til indhold 3">
            <a:extLst>
              <a:ext uri="{FF2B5EF4-FFF2-40B4-BE49-F238E27FC236}">
                <a16:creationId xmlns:a16="http://schemas.microsoft.com/office/drawing/2014/main" id="{F9E3159B-2B83-CFD1-C33F-DBBCC817CCCF}"/>
              </a:ext>
            </a:extLst>
          </p:cNvPr>
          <p:cNvSpPr>
            <a:spLocks noGrp="1"/>
          </p:cNvSpPr>
          <p:nvPr>
            <p:ph sz="quarter" idx="15"/>
          </p:nvPr>
        </p:nvSpPr>
        <p:spPr>
          <a:xfrm>
            <a:off x="533399" y="1883248"/>
            <a:ext cx="5075238" cy="4339752"/>
          </a:xfrm>
        </p:spPr>
        <p:txBody>
          <a:bodyPr>
            <a:normAutofit/>
          </a:bodyPr>
          <a:lstStyle/>
          <a:p>
            <a:pPr marL="0" indent="0">
              <a:buNone/>
            </a:pPr>
            <a:r>
              <a:rPr lang="da-DK" sz="1800" b="1" i="1" dirty="0" err="1"/>
              <a:t>Matome</a:t>
            </a:r>
            <a:endParaRPr lang="da-DK" sz="1600" b="1" dirty="0"/>
          </a:p>
          <a:p>
            <a:pPr marL="0" indent="0">
              <a:buNone/>
            </a:pPr>
            <a:r>
              <a:rPr lang="da-DK" sz="1600" dirty="0"/>
              <a:t>Matome betyder opsamling og er den sidste del af en japansk matematiktime. Efter I har undersøgt en opgave hver for jer og sammenlignet løsninger (Neriage), skriver klassen sammen en kort, fælles sætning, der fanger den vigtigste opdagelse fra timen. Det gjorde vi faktisk allerede med æble-opgaven: at antallet af grupper og antallet af æbler pr. gruppe hænger omvendt sammen.</a:t>
            </a:r>
          </a:p>
          <a:p>
            <a:pPr marL="0" indent="0">
              <a:buNone/>
            </a:pPr>
            <a:endParaRPr lang="da-DK" sz="1600" dirty="0"/>
          </a:p>
          <a:p>
            <a:pPr marL="0" indent="0">
              <a:buNone/>
            </a:pPr>
            <a:r>
              <a:rPr lang="da-DK" sz="1800" b="1" dirty="0"/>
              <a:t>Opgave</a:t>
            </a:r>
            <a:endParaRPr lang="da-DK" sz="1600" dirty="0"/>
          </a:p>
          <a:p>
            <a:pPr marL="0" indent="0">
              <a:buNone/>
            </a:pPr>
            <a:r>
              <a:rPr lang="da-DK" sz="1600" dirty="0"/>
              <a:t>Tag hegn-opgaven frem igen. Sammenlign hegn med forskellige mål (fx 2×8, 4×6, 5×5).</a:t>
            </a:r>
            <a:br>
              <a:rPr lang="da-DK" sz="1600" dirty="0"/>
            </a:br>
            <a:r>
              <a:rPr lang="da-DK" sz="1600" dirty="0"/>
              <a:t>Skriv en fælles Matome-sætning: Hvad kan I sige om formen på hegnet, og hvor meget plads gederne får?</a:t>
            </a:r>
          </a:p>
        </p:txBody>
      </p:sp>
      <p:pic>
        <p:nvPicPr>
          <p:cNvPr id="6" name="Pladsholder til billede 5" descr="Sticker figur familier med hænder">
            <a:extLst>
              <a:ext uri="{FF2B5EF4-FFF2-40B4-BE49-F238E27FC236}">
                <a16:creationId xmlns:a16="http://schemas.microsoft.com/office/drawing/2014/main" id="{39E93B27-0598-910B-52DA-416C5F22038D}"/>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rcRect l="1411" r="20523" b="2"/>
          <a:stretch>
            <a:fillRect/>
          </a:stretch>
        </p:blipFill>
        <p:spPr>
          <a:xfrm>
            <a:off x="6583043" y="1883248"/>
            <a:ext cx="5075556" cy="4339752"/>
          </a:xfrm>
          <a:noFill/>
        </p:spPr>
      </p:pic>
      <p:pic>
        <p:nvPicPr>
          <p:cNvPr id="12"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13"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956436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088F3-DD7B-CAF4-BE9D-61C10E2D2AC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88A298-8F9B-9AC7-D9C1-E9BE478A7671}"/>
              </a:ext>
            </a:extLst>
          </p:cNvPr>
          <p:cNvSpPr>
            <a:spLocks noGrp="1"/>
          </p:cNvSpPr>
          <p:nvPr>
            <p:ph type="title"/>
          </p:nvPr>
        </p:nvSpPr>
        <p:spPr/>
        <p:txBody>
          <a:bodyPr/>
          <a:lstStyle/>
          <a:p>
            <a:r>
              <a:rPr lang="da-DK" dirty="0"/>
              <a:t>Evaluering</a:t>
            </a:r>
          </a:p>
        </p:txBody>
      </p:sp>
      <p:pic>
        <p:nvPicPr>
          <p:cNvPr id="6" name="Pladsholder til billede 5" descr="Mennesker illustration af teamwork">
            <a:extLst>
              <a:ext uri="{FF2B5EF4-FFF2-40B4-BE49-F238E27FC236}">
                <a16:creationId xmlns:a16="http://schemas.microsoft.com/office/drawing/2014/main" id="{153512E2-B70F-0D36-F408-1FF9F3F665E0}"/>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9729" r="29729"/>
          <a:stretch>
            <a:fillRect/>
          </a:stretch>
        </p:blipFill>
        <p:spPr/>
      </p:pic>
      <p:sp>
        <p:nvSpPr>
          <p:cNvPr id="4" name="Pladsholder til indhold 3">
            <a:extLst>
              <a:ext uri="{FF2B5EF4-FFF2-40B4-BE49-F238E27FC236}">
                <a16:creationId xmlns:a16="http://schemas.microsoft.com/office/drawing/2014/main" id="{9293EC4A-EFFA-4FBD-0033-3780024EF3CC}"/>
              </a:ext>
            </a:extLst>
          </p:cNvPr>
          <p:cNvSpPr>
            <a:spLocks noGrp="1"/>
          </p:cNvSpPr>
          <p:nvPr>
            <p:ph sz="quarter" idx="13"/>
          </p:nvPr>
        </p:nvSpPr>
        <p:spPr/>
        <p:txBody>
          <a:bodyPr/>
          <a:lstStyle/>
          <a:p>
            <a:r>
              <a:rPr lang="da-DK" dirty="0"/>
              <a:t>Var det svært at finde en regel, der passede på alle løsninger?</a:t>
            </a:r>
          </a:p>
          <a:p>
            <a:r>
              <a:rPr lang="da-DK" dirty="0"/>
              <a:t>Kan I bruge det, I fandt ud af, i en anden opgave?</a:t>
            </a:r>
          </a:p>
        </p:txBody>
      </p:sp>
      <p:pic>
        <p:nvPicPr>
          <p:cNvPr id="7"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8"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3106187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15FF81-E15C-0EE8-0A5B-BF3AA3FFD616}"/>
              </a:ext>
            </a:extLst>
          </p:cNvPr>
          <p:cNvSpPr>
            <a:spLocks noGrp="1"/>
          </p:cNvSpPr>
          <p:nvPr>
            <p:ph type="title"/>
          </p:nvPr>
        </p:nvSpPr>
        <p:spPr>
          <a:xfrm>
            <a:off x="5343517" y="1386842"/>
            <a:ext cx="6315083" cy="1127758"/>
          </a:xfrm>
        </p:spPr>
        <p:txBody>
          <a:bodyPr anchor="t">
            <a:normAutofit/>
          </a:bodyPr>
          <a:lstStyle/>
          <a:p>
            <a:r>
              <a:rPr lang="da-DK" sz="4000"/>
              <a:t>Uge 4: Byg jeres budget</a:t>
            </a:r>
          </a:p>
        </p:txBody>
      </p:sp>
      <p:pic>
        <p:nvPicPr>
          <p:cNvPr id="5" name="Pladsholder til billede 4" descr="Illustration af gamle lommeregnere">
            <a:extLst>
              <a:ext uri="{FF2B5EF4-FFF2-40B4-BE49-F238E27FC236}">
                <a16:creationId xmlns:a16="http://schemas.microsoft.com/office/drawing/2014/main" id="{829B0594-00F7-0437-F4F5-950DF3D3C89B}"/>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8622" r="28622"/>
          <a:stretch>
            <a:fillRect/>
          </a:stretch>
        </p:blipFill>
        <p:spPr>
          <a:xfrm>
            <a:off x="0" y="0"/>
            <a:ext cx="4400550" cy="6858000"/>
          </a:xfrm>
        </p:spPr>
      </p:pic>
      <p:sp>
        <p:nvSpPr>
          <p:cNvPr id="3" name="Pladsholder til indhold 2">
            <a:extLst>
              <a:ext uri="{FF2B5EF4-FFF2-40B4-BE49-F238E27FC236}">
                <a16:creationId xmlns:a16="http://schemas.microsoft.com/office/drawing/2014/main" id="{DEEA8F9C-2E2D-03EE-FBE7-D85B97B9C20F}"/>
              </a:ext>
            </a:extLst>
          </p:cNvPr>
          <p:cNvSpPr>
            <a:spLocks noGrp="1"/>
          </p:cNvSpPr>
          <p:nvPr>
            <p:ph sz="quarter" idx="13"/>
          </p:nvPr>
        </p:nvSpPr>
        <p:spPr>
          <a:xfrm>
            <a:off x="5343518" y="2886089"/>
            <a:ext cx="6315082" cy="3336911"/>
          </a:xfrm>
        </p:spPr>
        <p:txBody>
          <a:bodyPr>
            <a:normAutofit/>
          </a:bodyPr>
          <a:lstStyle/>
          <a:p>
            <a:pPr>
              <a:spcAft>
                <a:spcPts val="600"/>
              </a:spcAft>
            </a:pPr>
            <a:r>
              <a:rPr lang="da-DK"/>
              <a:t>Vi genopfrisker celler, rækker og SUM-formlen</a:t>
            </a:r>
          </a:p>
          <a:p>
            <a:pPr>
              <a:spcAft>
                <a:spcPts val="600"/>
              </a:spcAft>
            </a:pPr>
            <a:r>
              <a:rPr lang="da-DK"/>
              <a:t>I arbejder videre i jeres skabelon</a:t>
            </a:r>
          </a:p>
          <a:p>
            <a:pPr>
              <a:spcAft>
                <a:spcPts val="600"/>
              </a:spcAft>
            </a:pPr>
            <a:r>
              <a:rPr lang="da-DK"/>
              <a:t>I finder priser på fly og jeres 2 aktiviteter</a:t>
            </a:r>
          </a:p>
          <a:p>
            <a:pPr>
              <a:spcAft>
                <a:spcPts val="600"/>
              </a:spcAft>
            </a:pPr>
            <a:r>
              <a:rPr lang="da-DK"/>
              <a:t>Evaluering</a:t>
            </a:r>
          </a:p>
        </p:txBody>
      </p:sp>
      <p:pic>
        <p:nvPicPr>
          <p:cNvPr id="6"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7"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31901749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B0B159E-FE46-9386-251F-007B5C550B8B}"/>
              </a:ext>
            </a:extLst>
          </p:cNvPr>
          <p:cNvSpPr>
            <a:spLocks noGrp="1"/>
          </p:cNvSpPr>
          <p:nvPr>
            <p:ph type="title"/>
          </p:nvPr>
        </p:nvSpPr>
        <p:spPr>
          <a:xfrm>
            <a:off x="533398" y="1016956"/>
            <a:ext cx="11125201" cy="731520"/>
          </a:xfrm>
        </p:spPr>
        <p:txBody>
          <a:bodyPr/>
          <a:lstStyle/>
          <a:p>
            <a:r>
              <a:rPr lang="da-DK" b="1" i="1" dirty="0" err="1"/>
              <a:t>Gode Excel-tricks</a:t>
            </a:r>
            <a:endParaRPr lang="en-US" dirty="0"/>
          </a:p>
        </p:txBody>
      </p:sp>
      <p:sp>
        <p:nvSpPr>
          <p:cNvPr id="4" name="Pladsholder til indhold 3">
            <a:extLst>
              <a:ext uri="{FF2B5EF4-FFF2-40B4-BE49-F238E27FC236}">
                <a16:creationId xmlns:a16="http://schemas.microsoft.com/office/drawing/2014/main" id="{F9E3159B-2B83-CFD1-C33F-DBBCC817CCCF}"/>
              </a:ext>
            </a:extLst>
          </p:cNvPr>
          <p:cNvSpPr>
            <a:spLocks noGrp="1"/>
          </p:cNvSpPr>
          <p:nvPr>
            <p:ph sz="quarter" idx="15"/>
          </p:nvPr>
        </p:nvSpPr>
        <p:spPr>
          <a:xfrm>
            <a:off x="533399" y="1883248"/>
            <a:ext cx="5075238" cy="4339752"/>
          </a:xfrm>
        </p:spPr>
        <p:txBody>
          <a:bodyPr>
            <a:normAutofit/>
          </a:bodyPr>
          <a:lstStyle/>
          <a:p>
            <a:pPr marL="0" indent="0">
              <a:buNone/>
            </a:pPr>
            <a:r>
              <a:rPr lang="da-DK" sz="1800" b="1" i="1" dirty="0" err="1"/>
              <a:t>Sådan skriver du en formel</a:t>
            </a:r>
            <a:endParaRPr lang="da-DK" sz="1600" b="1" dirty="0"/>
          </a:p>
          <a:p>
            <a:pPr marL="0" indent="0">
              <a:buNone/>
            </a:pPr>
            <a:r>
              <a:rPr lang="da-DK" sz="1600" dirty="0"/>
              <a:t>Klik på den celle, hvor svaret skal stå. Skriv =SUM( — marker så de celler, du vil lægge sammen, og luk med ). Tryk til sidst Enter. Vil du vise, at tal er kroner, kan du markere cellerne og vælge talformatet „Valuta“, eller bare skrive „kr.“ efter tallet.</a:t>
            </a:r>
          </a:p>
          <a:p>
            <a:pPr marL="0" indent="0">
              <a:buNone/>
            </a:pPr>
            <a:endParaRPr lang="da-DK" sz="1600" dirty="0"/>
          </a:p>
          <a:p>
            <a:pPr marL="0" indent="0">
              <a:buNone/>
            </a:pPr>
            <a:r>
              <a:rPr lang="da-DK" sz="1800" b="1" dirty="0"/>
              <a:t>Jeres opgave i dag</a:t>
            </a:r>
            <a:endParaRPr lang="da-DK" sz="1600" dirty="0"/>
          </a:p>
          <a:p>
            <a:pPr marL="0" indent="0">
              <a:buNone/>
            </a:pPr>
            <a:r>
              <a:rPr lang="da-DK" sz="1600" dirty="0"/>
              <a:t>Find en pris på en flybillet til Japan (tur/retur). Vælg 2 aktiviteter i Japan, I gerne vil opleve, og find priserne på dem.</a:t>
            </a:r>
            <a:br>
              <a:rPr lang="da-DK" sz="1600" dirty="0"/>
            </a:br>
            <a:r>
              <a:rPr lang="da-DK" sz="1600" dirty="0"/>
              <a:t>Skriv alle priser ind i jeres skabelon under de rigtige overskrifter.</a:t>
            </a:r>
          </a:p>
        </p:txBody>
      </p:sp>
      <p:pic>
        <p:nvPicPr>
          <p:cNvPr id="6" name="Pladsholder til billede 5" descr="Sticker figur familier med hænder">
            <a:extLst>
              <a:ext uri="{FF2B5EF4-FFF2-40B4-BE49-F238E27FC236}">
                <a16:creationId xmlns:a16="http://schemas.microsoft.com/office/drawing/2014/main" id="{39E93B27-0598-910B-52DA-416C5F22038D}"/>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rcRect l="1411" r="20523" b="2"/>
          <a:stretch>
            <a:fillRect/>
          </a:stretch>
        </p:blipFill>
        <p:spPr>
          <a:xfrm>
            <a:off x="6583043" y="1883248"/>
            <a:ext cx="5075556" cy="4339752"/>
          </a:xfrm>
          <a:noFill/>
        </p:spPr>
      </p:pic>
      <p:pic>
        <p:nvPicPr>
          <p:cNvPr id="12"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13"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956436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088F3-DD7B-CAF4-BE9D-61C10E2D2AC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88A298-8F9B-9AC7-D9C1-E9BE478A7671}"/>
              </a:ext>
            </a:extLst>
          </p:cNvPr>
          <p:cNvSpPr>
            <a:spLocks noGrp="1"/>
          </p:cNvSpPr>
          <p:nvPr>
            <p:ph type="title"/>
          </p:nvPr>
        </p:nvSpPr>
        <p:spPr/>
        <p:txBody>
          <a:bodyPr/>
          <a:lstStyle/>
          <a:p>
            <a:r>
              <a:rPr lang="da-DK" dirty="0"/>
              <a:t>Evaluering</a:t>
            </a:r>
          </a:p>
        </p:txBody>
      </p:sp>
      <p:pic>
        <p:nvPicPr>
          <p:cNvPr id="6" name="Pladsholder til billede 5" descr="Mennesker illustration af teamwork">
            <a:extLst>
              <a:ext uri="{FF2B5EF4-FFF2-40B4-BE49-F238E27FC236}">
                <a16:creationId xmlns:a16="http://schemas.microsoft.com/office/drawing/2014/main" id="{153512E2-B70F-0D36-F408-1FF9F3F665E0}"/>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9729" r="29729"/>
          <a:stretch>
            <a:fillRect/>
          </a:stretch>
        </p:blipFill>
        <p:spPr/>
      </p:pic>
      <p:sp>
        <p:nvSpPr>
          <p:cNvPr id="4" name="Pladsholder til indhold 3">
            <a:extLst>
              <a:ext uri="{FF2B5EF4-FFF2-40B4-BE49-F238E27FC236}">
                <a16:creationId xmlns:a16="http://schemas.microsoft.com/office/drawing/2014/main" id="{9293EC4A-EFFA-4FBD-0033-3780024EF3CC}"/>
              </a:ext>
            </a:extLst>
          </p:cNvPr>
          <p:cNvSpPr>
            <a:spLocks noGrp="1"/>
          </p:cNvSpPr>
          <p:nvPr>
            <p:ph sz="quarter" idx="13"/>
          </p:nvPr>
        </p:nvSpPr>
        <p:spPr/>
        <p:txBody>
          <a:bodyPr/>
          <a:lstStyle/>
          <a:p>
            <a:r>
              <a:rPr lang="da-DK" dirty="0"/>
              <a:t>Hvor langt kom du i dag? Hvad mangler du at finde ud af?</a:t>
            </a:r>
          </a:p>
          <a:p>
            <a:r>
              <a:rPr lang="da-DK" dirty="0"/>
              <a:t>Var der noget i Excel, der drillede dig?</a:t>
            </a:r>
          </a:p>
        </p:txBody>
      </p:sp>
      <p:pic>
        <p:nvPicPr>
          <p:cNvPr id="7"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8"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31061874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15FF81-E15C-0EE8-0A5B-BF3AA3FFD616}"/>
              </a:ext>
            </a:extLst>
          </p:cNvPr>
          <p:cNvSpPr>
            <a:spLocks noGrp="1"/>
          </p:cNvSpPr>
          <p:nvPr>
            <p:ph type="title"/>
          </p:nvPr>
        </p:nvSpPr>
        <p:spPr>
          <a:xfrm>
            <a:off x="5343517" y="1386842"/>
            <a:ext cx="6315083" cy="1127758"/>
          </a:xfrm>
        </p:spPr>
        <p:txBody>
          <a:bodyPr anchor="t">
            <a:normAutofit/>
          </a:bodyPr>
          <a:lstStyle/>
          <a:p>
            <a:r>
              <a:rPr lang="da-DK" sz="4000"/>
              <a:t>Uge 5: Færdiggør turen</a:t>
            </a:r>
          </a:p>
        </p:txBody>
      </p:sp>
      <p:pic>
        <p:nvPicPr>
          <p:cNvPr id="5" name="Pladsholder til billede 4" descr="Illustration af gamle lommeregnere">
            <a:extLst>
              <a:ext uri="{FF2B5EF4-FFF2-40B4-BE49-F238E27FC236}">
                <a16:creationId xmlns:a16="http://schemas.microsoft.com/office/drawing/2014/main" id="{829B0594-00F7-0437-F4F5-950DF3D3C89B}"/>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8622" r="28622"/>
          <a:stretch>
            <a:fillRect/>
          </a:stretch>
        </p:blipFill>
        <p:spPr>
          <a:xfrm>
            <a:off x="0" y="0"/>
            <a:ext cx="4400550" cy="6858000"/>
          </a:xfrm>
        </p:spPr>
      </p:pic>
      <p:sp>
        <p:nvSpPr>
          <p:cNvPr id="3" name="Pladsholder til indhold 2">
            <a:extLst>
              <a:ext uri="{FF2B5EF4-FFF2-40B4-BE49-F238E27FC236}">
                <a16:creationId xmlns:a16="http://schemas.microsoft.com/office/drawing/2014/main" id="{DEEA8F9C-2E2D-03EE-FBE7-D85B97B9C20F}"/>
              </a:ext>
            </a:extLst>
          </p:cNvPr>
          <p:cNvSpPr>
            <a:spLocks noGrp="1"/>
          </p:cNvSpPr>
          <p:nvPr>
            <p:ph sz="quarter" idx="13"/>
          </p:nvPr>
        </p:nvSpPr>
        <p:spPr>
          <a:xfrm>
            <a:off x="5343518" y="2886089"/>
            <a:ext cx="6315082" cy="3336911"/>
          </a:xfrm>
        </p:spPr>
        <p:txBody>
          <a:bodyPr>
            <a:normAutofit/>
          </a:bodyPr>
          <a:lstStyle/>
          <a:p>
            <a:pPr>
              <a:spcAft>
                <a:spcPts val="600"/>
              </a:spcAft>
            </a:pPr>
            <a:r>
              <a:rPr lang="da-DK"/>
              <a:t>Vi lægger madbudgettet til</a:t>
            </a:r>
          </a:p>
          <a:p>
            <a:pPr>
              <a:spcAft>
                <a:spcPts val="600"/>
              </a:spcAft>
            </a:pPr>
            <a:r>
              <a:rPr lang="da-DK"/>
              <a:t>Vi regner det samlede budget sammen</a:t>
            </a:r>
          </a:p>
          <a:p>
            <a:pPr>
              <a:spcAft>
                <a:spcPts val="600"/>
              </a:spcAft>
            </a:pPr>
            <a:r>
              <a:rPr lang="da-DK"/>
              <a:t>I fremlægger jeres tur for en makker</a:t>
            </a:r>
          </a:p>
          <a:p>
            <a:pPr>
              <a:spcAft>
                <a:spcPts val="600"/>
              </a:spcAft>
            </a:pPr>
            <a:r>
              <a:rPr lang="da-DK"/>
              <a:t>Evaluering</a:t>
            </a:r>
          </a:p>
        </p:txBody>
      </p:sp>
      <p:pic>
        <p:nvPicPr>
          <p:cNvPr id="6"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7"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31901749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B0B159E-FE46-9386-251F-007B5C550B8B}"/>
              </a:ext>
            </a:extLst>
          </p:cNvPr>
          <p:cNvSpPr>
            <a:spLocks noGrp="1"/>
          </p:cNvSpPr>
          <p:nvPr>
            <p:ph type="title"/>
          </p:nvPr>
        </p:nvSpPr>
        <p:spPr>
          <a:xfrm>
            <a:off x="533398" y="1016956"/>
            <a:ext cx="11125201" cy="731520"/>
          </a:xfrm>
        </p:spPr>
        <p:txBody>
          <a:bodyPr/>
          <a:lstStyle/>
          <a:p>
            <a:r>
              <a:rPr lang="da-DK" b="1" i="1" dirty="0" err="1"/>
              <a:t>Sidste del af opgaven</a:t>
            </a:r>
            <a:endParaRPr lang="en-US" dirty="0"/>
          </a:p>
        </p:txBody>
      </p:sp>
      <p:sp>
        <p:nvSpPr>
          <p:cNvPr id="4" name="Pladsholder til indhold 3">
            <a:extLst>
              <a:ext uri="{FF2B5EF4-FFF2-40B4-BE49-F238E27FC236}">
                <a16:creationId xmlns:a16="http://schemas.microsoft.com/office/drawing/2014/main" id="{F9E3159B-2B83-CFD1-C33F-DBBCC817CCCF}"/>
              </a:ext>
            </a:extLst>
          </p:cNvPr>
          <p:cNvSpPr>
            <a:spLocks noGrp="1"/>
          </p:cNvSpPr>
          <p:nvPr>
            <p:ph sz="quarter" idx="15"/>
          </p:nvPr>
        </p:nvSpPr>
        <p:spPr>
          <a:xfrm>
            <a:off x="533399" y="1883248"/>
            <a:ext cx="5075238" cy="4339752"/>
          </a:xfrm>
        </p:spPr>
        <p:txBody>
          <a:bodyPr>
            <a:normAutofit/>
          </a:bodyPr>
          <a:lstStyle/>
          <a:p>
            <a:pPr marL="0" indent="0">
              <a:buNone/>
            </a:pPr>
            <a:r>
              <a:rPr lang="da-DK" sz="1800" b="1" i="1" dirty="0" err="1"/>
              <a:t>Madbudget og samlet budget</a:t>
            </a:r>
            <a:endParaRPr lang="da-DK" sz="1600" b="1" dirty="0"/>
          </a:p>
          <a:p>
            <a:pPr marL="0" indent="0">
              <a:buNone/>
            </a:pPr>
            <a:r>
              <a:rPr lang="da-DK" sz="1600" dirty="0"/>
              <a:t>Beslut, hvor mange kroner I regner med at bruge på mad pr. dag, og gang det med 3 dage. Skriv beløbet ind i skabelonen. Brug derefter én SUM-formel til at lægge flybillet, aktivitet 1, aktivitet 2 og madbudget sammen til ét samlet beløb for hele turen.</a:t>
            </a:r>
          </a:p>
          <a:p>
            <a:pPr marL="0" indent="0">
              <a:buNone/>
            </a:pPr>
            <a:endParaRPr lang="da-DK" sz="1600" dirty="0"/>
          </a:p>
          <a:p>
            <a:pPr marL="0" indent="0">
              <a:buNone/>
            </a:pPr>
            <a:r>
              <a:rPr lang="da-DK" sz="1800" b="1" dirty="0"/>
              <a:t>Fremlæggelse</a:t>
            </a:r>
            <a:endParaRPr lang="da-DK" sz="1600" dirty="0"/>
          </a:p>
          <a:p>
            <a:pPr marL="0" indent="0">
              <a:buNone/>
            </a:pPr>
            <a:r>
              <a:rPr lang="da-DK" sz="1600" dirty="0"/>
              <a:t>Fortæl en makker: Hvor rejser I hen, hvad skal I opleve, og hvad koster turen i alt?</a:t>
            </a:r>
            <a:br>
              <a:rPr lang="da-DK" sz="1600" dirty="0"/>
            </a:br>
            <a:r>
              <a:rPr lang="da-DK" sz="1600" dirty="0"/>
              <a:t>Er der noget, I ville ændre, hvis I havde flere penge – eller færre?</a:t>
            </a:r>
          </a:p>
        </p:txBody>
      </p:sp>
      <p:pic>
        <p:nvPicPr>
          <p:cNvPr id="6" name="Pladsholder til billede 5" descr="Sticker figur familier med hænder">
            <a:extLst>
              <a:ext uri="{FF2B5EF4-FFF2-40B4-BE49-F238E27FC236}">
                <a16:creationId xmlns:a16="http://schemas.microsoft.com/office/drawing/2014/main" id="{39E93B27-0598-910B-52DA-416C5F22038D}"/>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rcRect l="1411" r="20523" b="2"/>
          <a:stretch>
            <a:fillRect/>
          </a:stretch>
        </p:blipFill>
        <p:spPr>
          <a:xfrm>
            <a:off x="6583043" y="1883248"/>
            <a:ext cx="5075556" cy="4339752"/>
          </a:xfrm>
          <a:noFill/>
        </p:spPr>
      </p:pic>
      <p:pic>
        <p:nvPicPr>
          <p:cNvPr id="12"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13"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956436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088F3-DD7B-CAF4-BE9D-61C10E2D2AC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88A298-8F9B-9AC7-D9C1-E9BE478A7671}"/>
              </a:ext>
            </a:extLst>
          </p:cNvPr>
          <p:cNvSpPr>
            <a:spLocks noGrp="1"/>
          </p:cNvSpPr>
          <p:nvPr>
            <p:ph type="title"/>
          </p:nvPr>
        </p:nvSpPr>
        <p:spPr/>
        <p:txBody>
          <a:bodyPr/>
          <a:lstStyle/>
          <a:p>
            <a:r>
              <a:rPr lang="da-DK" dirty="0"/>
              <a:t>Evaluering</a:t>
            </a:r>
          </a:p>
        </p:txBody>
      </p:sp>
      <p:pic>
        <p:nvPicPr>
          <p:cNvPr id="6" name="Pladsholder til billede 5" descr="Mennesker illustration af teamwork">
            <a:extLst>
              <a:ext uri="{FF2B5EF4-FFF2-40B4-BE49-F238E27FC236}">
                <a16:creationId xmlns:a16="http://schemas.microsoft.com/office/drawing/2014/main" id="{153512E2-B70F-0D36-F408-1FF9F3F665E0}"/>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9729" r="29729"/>
          <a:stretch>
            <a:fillRect/>
          </a:stretch>
        </p:blipFill>
        <p:spPr/>
      </p:pic>
      <p:sp>
        <p:nvSpPr>
          <p:cNvPr id="4" name="Pladsholder til indhold 3">
            <a:extLst>
              <a:ext uri="{FF2B5EF4-FFF2-40B4-BE49-F238E27FC236}">
                <a16:creationId xmlns:a16="http://schemas.microsoft.com/office/drawing/2014/main" id="{9293EC4A-EFFA-4FBD-0033-3780024EF3CC}"/>
              </a:ext>
            </a:extLst>
          </p:cNvPr>
          <p:cNvSpPr>
            <a:spLocks noGrp="1"/>
          </p:cNvSpPr>
          <p:nvPr>
            <p:ph sz="quarter" idx="13"/>
          </p:nvPr>
        </p:nvSpPr>
        <p:spPr/>
        <p:txBody>
          <a:bodyPr/>
          <a:lstStyle/>
          <a:p>
            <a:r>
              <a:rPr lang="da-DK" dirty="0"/>
              <a:t>Hvad var det sjoveste ved at planlægge jeres tur?</a:t>
            </a:r>
          </a:p>
          <a:p>
            <a:r>
              <a:rPr lang="da-DK" dirty="0"/>
              <a:t>Ville du gerne på den tur, du har planlagt?</a:t>
            </a:r>
          </a:p>
        </p:txBody>
      </p:sp>
      <p:pic>
        <p:nvPicPr>
          <p:cNvPr id="7" name="Fremtidens Skoler logo" descr="Fremtidens Skoler logo"/>
          <p:cNvPicPr>
            <a:picLocks noChangeAspect="1"/>
          </p:cNvPicPr>
          <p:nvPr/>
        </p:nvPicPr>
        <p:blipFill>
          <a:blip r:embed="rId3"/>
          <a:stretch>
            <a:fillRect/>
          </a:stretch>
        </p:blipFill>
        <p:spPr>
          <a:xfrm>
            <a:off x="11430000" y="6291072"/>
            <a:ext cx="579120" cy="457200"/>
          </a:xfrm>
          <a:prstGeom prst="rect">
            <a:avLst/>
          </a:prstGeom>
        </p:spPr>
      </p:pic>
      <p:sp>
        <p:nvSpPr>
          <p:cNvPr id="8" name="Copyright"/>
          <p:cNvSpPr txBox="1"/>
          <p:nvPr/>
        </p:nvSpPr>
        <p:spPr>
          <a:xfrm>
            <a:off x="9253728" y="6291072"/>
            <a:ext cx="2103120" cy="457200"/>
          </a:xfrm>
          <a:prstGeom prst="rect">
            <a:avLst/>
          </a:prstGeom>
          <a:noFill/>
        </p:spPr>
        <p:txBody>
          <a:bodyPr wrap="square" lIns="0" tIns="0" rIns="0" bIns="0" anchor="ctr">
            <a:noAutofit/>
          </a:bodyPr>
          <a:lstStyle/>
          <a:p>
            <a:pPr algn="r"/>
            <a:r>
              <a:rPr lang="da-DK" sz="900" dirty="0">
                <a:solidFill>
                  <a:srgbClr val="595959"/>
                </a:solidFill>
                <a:latin typeface="Arial"/>
              </a:rPr>
              <a:t>© Fremtidensskoler.com</a:t>
            </a:r>
          </a:p>
        </p:txBody>
      </p:sp>
    </p:spTree>
    <p:extLst>
      <p:ext uri="{BB962C8B-B14F-4D97-AF65-F5344CB8AC3E}">
        <p14:creationId xmlns:p14="http://schemas.microsoft.com/office/powerpoint/2010/main" val="3106187462"/>
      </p:ext>
    </p:extLst>
  </p:cSld>
  <p:clrMapOvr>
    <a:masterClrMapping/>
  </p:clrMapOvr>
</p:sld>
</file>

<file path=ppt/theme/theme1.xml><?xml version="1.0" encoding="utf-8"?>
<a:theme xmlns:a="http://schemas.openxmlformats.org/drawingml/2006/main" name="Modulus">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ulo" id="{37AC43F2-9181-4AE3-B669-CCC580C183C1}" vid="{7A2AE0A7-E8DE-4D1D-AEB1-3FD19244829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Modulo</Template>
  <TotalTime>146</TotalTime>
  <Words>1903</Words>
  <Application>Microsoft Office PowerPoint</Application>
  <PresentationFormat>Widescreen</PresentationFormat>
  <Paragraphs>191</Paragraphs>
  <Slides>26</Slides>
  <Notes>3</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26</vt:i4>
      </vt:variant>
    </vt:vector>
  </HeadingPairs>
  <TitlesOfParts>
    <vt:vector size="31" baseType="lpstr">
      <vt:lpstr>Aptos</vt:lpstr>
      <vt:lpstr>Arial</vt:lpstr>
      <vt:lpstr>Cambria Math</vt:lpstr>
      <vt:lpstr>Wingdings</vt:lpstr>
      <vt:lpstr>Modulus</vt:lpstr>
      <vt:lpstr>PowerPoint-præsentation</vt:lpstr>
      <vt:lpstr>Velkommen til vores Japan-forløb</vt:lpstr>
      <vt:lpstr>Kilde: wizz.com</vt:lpstr>
      <vt:lpstr>Evaluering</vt:lpstr>
      <vt:lpstr>Matematik i Japan</vt:lpstr>
      <vt:lpstr>Neriage</vt:lpstr>
      <vt:lpstr>Neriage-spørgsmålet (1/2) </vt:lpstr>
      <vt:lpstr>Neriage-spørgsmålet (2/2) </vt:lpstr>
      <vt:lpstr>Hanrei</vt:lpstr>
      <vt:lpstr>Evaluering</vt:lpstr>
      <vt:lpstr>Genkald</vt:lpstr>
      <vt:lpstr>Kilde: wizz.com</vt:lpstr>
      <vt:lpstr>Evaluering</vt:lpstr>
      <vt:lpstr>Uge 3: Rejseprojekt i Excel</vt:lpstr>
      <vt:lpstr>Excel og jeres opgave</vt:lpstr>
      <vt:lpstr>Evaluering</vt:lpstr>
      <vt:lpstr>Uge 4: Hatsumondai</vt:lpstr>
      <vt:lpstr>Hatsumondai</vt:lpstr>
      <vt:lpstr>Matome</vt:lpstr>
      <vt:lpstr>Evaluering</vt:lpstr>
      <vt:lpstr>Uge 4: Byg jeres budget</vt:lpstr>
      <vt:lpstr>Gode Excel-tricks</vt:lpstr>
      <vt:lpstr>Evaluering</vt:lpstr>
      <vt:lpstr>Uge 5: Færdiggør turen</vt:lpstr>
      <vt:lpstr>Sidste del af opgaven</vt:lpstr>
      <vt:lpstr>Evaluering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Nicholas James von Humboldt-Scotland</dc:creator>
  <cp:lastModifiedBy>Nicholas James von Humboldt-Scotland</cp:lastModifiedBy>
  <cp:revision>1</cp:revision>
  <dcterms:created xsi:type="dcterms:W3CDTF">2026-08-26T05:53:50Z</dcterms:created>
  <dcterms:modified xsi:type="dcterms:W3CDTF">2026-10-22T12:42:48Z</dcterms:modified>
</cp:coreProperties>
</file>