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4" r:id="rId3"/>
    <p:sldId id="271" r:id="rId4"/>
    <p:sldId id="263" r:id="rId5"/>
    <p:sldId id="257" r:id="rId6"/>
    <p:sldId id="265" r:id="rId7"/>
    <p:sldId id="272" r:id="rId8"/>
    <p:sldId id="258" r:id="rId9"/>
    <p:sldId id="273" r:id="rId10"/>
    <p:sldId id="261" r:id="rId11"/>
    <p:sldId id="268" r:id="rId12"/>
    <p:sldId id="260" r:id="rId13"/>
    <p:sldId id="269" r:id="rId14"/>
    <p:sldId id="259" r:id="rId15"/>
  </p:sldIdLst>
  <p:sldSz cx="12192000" cy="6858000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EAF7"/>
    <a:srgbClr val="009E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886CD6-2A89-470A-AABD-6CA524D46B26}" v="554" dt="2026-03-03T11:30:41.04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Lyst layout 1 - Markering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holas James von Humboldt-Scotland" userId="1aff3f13-649b-4c50-ada4-0d69499f6d76" providerId="ADAL" clId="{C17C4778-4308-4467-B9D5-1C5B0BE63DE6}"/>
    <pc:docChg chg="undo custSel addSld delSld modSld">
      <pc:chgData name="Nicholas James von Humboldt-Scotland" userId="1aff3f13-649b-4c50-ada4-0d69499f6d76" providerId="ADAL" clId="{C17C4778-4308-4467-B9D5-1C5B0BE63DE6}" dt="2026-03-03T16:02:11.077" v="1476" actId="313"/>
      <pc:docMkLst>
        <pc:docMk/>
      </pc:docMkLst>
      <pc:sldChg chg="modSp del mod">
        <pc:chgData name="Nicholas James von Humboldt-Scotland" userId="1aff3f13-649b-4c50-ada4-0d69499f6d76" providerId="ADAL" clId="{C17C4778-4308-4467-B9D5-1C5B0BE63DE6}" dt="2026-02-23T12:26:38.319" v="882" actId="47"/>
        <pc:sldMkLst>
          <pc:docMk/>
          <pc:sldMk cId="2252505872" sldId="256"/>
        </pc:sldMkLst>
      </pc:sldChg>
      <pc:sldChg chg="addSp delSp modSp mod modTransition">
        <pc:chgData name="Nicholas James von Humboldt-Scotland" userId="1aff3f13-649b-4c50-ada4-0d69499f6d76" providerId="ADAL" clId="{C17C4778-4308-4467-B9D5-1C5B0BE63DE6}" dt="2026-02-23T12:28:41.803" v="907"/>
        <pc:sldMkLst>
          <pc:docMk/>
          <pc:sldMk cId="3164644016" sldId="257"/>
        </pc:sldMkLst>
        <pc:graphicFrameChg chg="add del mod modGraphic">
          <ac:chgData name="Nicholas James von Humboldt-Scotland" userId="1aff3f13-649b-4c50-ada4-0d69499f6d76" providerId="ADAL" clId="{C17C4778-4308-4467-B9D5-1C5B0BE63DE6}" dt="2026-02-23T07:36:49.792" v="93"/>
          <ac:graphicFrameMkLst>
            <pc:docMk/>
            <pc:sldMk cId="3164644016" sldId="257"/>
            <ac:graphicFrameMk id="22" creationId="{7A07B213-3F5D-27CB-9903-B80999AE9DB4}"/>
          </ac:graphicFrameMkLst>
        </pc:graphicFrameChg>
        <pc:picChg chg="add mod">
          <ac:chgData name="Nicholas James von Humboldt-Scotland" userId="1aff3f13-649b-4c50-ada4-0d69499f6d76" providerId="ADAL" clId="{C17C4778-4308-4467-B9D5-1C5B0BE63DE6}" dt="2026-02-23T12:28:41.803" v="907"/>
          <ac:picMkLst>
            <pc:docMk/>
            <pc:sldMk cId="3164644016" sldId="257"/>
            <ac:picMk id="28" creationId="{006EB2DC-B9C4-9DF5-A2E4-877F9CFBE887}"/>
          </ac:picMkLst>
        </pc:picChg>
        <pc:picChg chg="add mod">
          <ac:chgData name="Nicholas James von Humboldt-Scotland" userId="1aff3f13-649b-4c50-ada4-0d69499f6d76" providerId="ADAL" clId="{C17C4778-4308-4467-B9D5-1C5B0BE63DE6}" dt="2026-02-23T12:28:41.803" v="907"/>
          <ac:picMkLst>
            <pc:docMk/>
            <pc:sldMk cId="3164644016" sldId="257"/>
            <ac:picMk id="29" creationId="{7BCEDB4F-91AE-DF0C-2775-45D9CEAA20BF}"/>
          </ac:picMkLst>
        </pc:picChg>
      </pc:sldChg>
      <pc:sldChg chg="addSp delSp modSp mod modTransition">
        <pc:chgData name="Nicholas James von Humboldt-Scotland" userId="1aff3f13-649b-4c50-ada4-0d69499f6d76" providerId="ADAL" clId="{C17C4778-4308-4467-B9D5-1C5B0BE63DE6}" dt="2026-03-03T16:02:11.077" v="1476" actId="313"/>
        <pc:sldMkLst>
          <pc:docMk/>
          <pc:sldMk cId="2723070649" sldId="258"/>
        </pc:sldMkLst>
        <pc:spChg chg="add del mod">
          <ac:chgData name="Nicholas James von Humboldt-Scotland" userId="1aff3f13-649b-4c50-ada4-0d69499f6d76" providerId="ADAL" clId="{C17C4778-4308-4467-B9D5-1C5B0BE63DE6}" dt="2026-03-03T11:30:28.375" v="1316" actId="21"/>
          <ac:spMkLst>
            <pc:docMk/>
            <pc:sldMk cId="2723070649" sldId="258"/>
            <ac:spMk id="3" creationId="{E4976640-245B-E4F6-0F75-D97DC107987E}"/>
          </ac:spMkLst>
        </pc:spChg>
        <pc:spChg chg="mod">
          <ac:chgData name="Nicholas James von Humboldt-Scotland" userId="1aff3f13-649b-4c50-ada4-0d69499f6d76" providerId="ADAL" clId="{C17C4778-4308-4467-B9D5-1C5B0BE63DE6}" dt="2026-02-23T12:01:41.081" v="619" actId="1076"/>
          <ac:spMkLst>
            <pc:docMk/>
            <pc:sldMk cId="2723070649" sldId="258"/>
            <ac:spMk id="4" creationId="{7AA99DFF-1A0B-7505-2F62-D6182EA6905C}"/>
          </ac:spMkLst>
        </pc:spChg>
        <pc:spChg chg="add mod">
          <ac:chgData name="Nicholas James von Humboldt-Scotland" userId="1aff3f13-649b-4c50-ada4-0d69499f6d76" providerId="ADAL" clId="{C17C4778-4308-4467-B9D5-1C5B0BE63DE6}" dt="2026-03-03T16:02:11.077" v="1476" actId="313"/>
          <ac:spMkLst>
            <pc:docMk/>
            <pc:sldMk cId="2723070649" sldId="258"/>
            <ac:spMk id="5" creationId="{E4976640-245B-E4F6-0F75-D97DC107987E}"/>
          </ac:spMkLst>
        </pc:spChg>
        <pc:spChg chg="mod">
          <ac:chgData name="Nicholas James von Humboldt-Scotland" userId="1aff3f13-649b-4c50-ada4-0d69499f6d76" providerId="ADAL" clId="{C17C4778-4308-4467-B9D5-1C5B0BE63DE6}" dt="2026-03-03T11:31:19.305" v="1353" actId="790"/>
          <ac:spMkLst>
            <pc:docMk/>
            <pc:sldMk cId="2723070649" sldId="258"/>
            <ac:spMk id="9" creationId="{ADE6DA6E-6669-AE87-0E87-B8D15570E561}"/>
          </ac:spMkLst>
        </pc:spChg>
        <pc:spChg chg="mod">
          <ac:chgData name="Nicholas James von Humboldt-Scotland" userId="1aff3f13-649b-4c50-ada4-0d69499f6d76" providerId="ADAL" clId="{C17C4778-4308-4467-B9D5-1C5B0BE63DE6}" dt="2026-03-02T08:51:16.940" v="1303" actId="14100"/>
          <ac:spMkLst>
            <pc:docMk/>
            <pc:sldMk cId="2723070649" sldId="258"/>
            <ac:spMk id="13" creationId="{377645BB-AC0E-A80C-76AD-E4F6E499C4E9}"/>
          </ac:spMkLst>
        </pc:spChg>
        <pc:spChg chg="add mod">
          <ac:chgData name="Nicholas James von Humboldt-Scotland" userId="1aff3f13-649b-4c50-ada4-0d69499f6d76" providerId="ADAL" clId="{C17C4778-4308-4467-B9D5-1C5B0BE63DE6}" dt="2026-02-23T12:00:53.849" v="607"/>
          <ac:spMkLst>
            <pc:docMk/>
            <pc:sldMk cId="2723070649" sldId="258"/>
            <ac:spMk id="25" creationId="{8EBCA0AF-D202-24E6-6EA6-43D404A7996A}"/>
          </ac:spMkLst>
        </pc:spChg>
        <pc:spChg chg="add mod">
          <ac:chgData name="Nicholas James von Humboldt-Scotland" userId="1aff3f13-649b-4c50-ada4-0d69499f6d76" providerId="ADAL" clId="{C17C4778-4308-4467-B9D5-1C5B0BE63DE6}" dt="2026-02-23T12:00:53.849" v="607"/>
          <ac:spMkLst>
            <pc:docMk/>
            <pc:sldMk cId="2723070649" sldId="258"/>
            <ac:spMk id="26" creationId="{1CF6B86B-44BA-4EBF-F714-B8EC8C6905A1}"/>
          </ac:spMkLst>
        </pc:spChg>
        <pc:picChg chg="add mod">
          <ac:chgData name="Nicholas James von Humboldt-Scotland" userId="1aff3f13-649b-4c50-ada4-0d69499f6d76" providerId="ADAL" clId="{C17C4778-4308-4467-B9D5-1C5B0BE63DE6}" dt="2026-02-23T12:01:01.221" v="608"/>
          <ac:picMkLst>
            <pc:docMk/>
            <pc:sldMk cId="2723070649" sldId="258"/>
            <ac:picMk id="27" creationId="{22B62DAF-8109-2728-5502-241061278EE6}"/>
          </ac:picMkLst>
        </pc:picChg>
        <pc:picChg chg="add mod">
          <ac:chgData name="Nicholas James von Humboldt-Scotland" userId="1aff3f13-649b-4c50-ada4-0d69499f6d76" providerId="ADAL" clId="{C17C4778-4308-4467-B9D5-1C5B0BE63DE6}" dt="2026-02-23T12:04:55.498" v="689" actId="207"/>
          <ac:picMkLst>
            <pc:docMk/>
            <pc:sldMk cId="2723070649" sldId="258"/>
            <ac:picMk id="28" creationId="{CAEF7965-0FAD-DBCD-A0E6-BDDB9722FF86}"/>
          </ac:picMkLst>
        </pc:picChg>
        <pc:picChg chg="add mod">
          <ac:chgData name="Nicholas James von Humboldt-Scotland" userId="1aff3f13-649b-4c50-ada4-0d69499f6d76" providerId="ADAL" clId="{C17C4778-4308-4467-B9D5-1C5B0BE63DE6}" dt="2026-02-23T12:06:09.431" v="692" actId="207"/>
          <ac:picMkLst>
            <pc:docMk/>
            <pc:sldMk cId="2723070649" sldId="258"/>
            <ac:picMk id="31" creationId="{331F1ABA-1945-151A-BF3C-AD3E33D17FAD}"/>
          </ac:picMkLst>
        </pc:picChg>
        <pc:picChg chg="add mod">
          <ac:chgData name="Nicholas James von Humboldt-Scotland" userId="1aff3f13-649b-4c50-ada4-0d69499f6d76" providerId="ADAL" clId="{C17C4778-4308-4467-B9D5-1C5B0BE63DE6}" dt="2026-02-23T12:28:58.671" v="909"/>
          <ac:picMkLst>
            <pc:docMk/>
            <pc:sldMk cId="2723070649" sldId="258"/>
            <ac:picMk id="32" creationId="{A88CA085-20E7-0B63-152E-0B42EAA669FF}"/>
          </ac:picMkLst>
        </pc:picChg>
      </pc:sldChg>
      <pc:sldChg chg="addSp delSp modSp mod modTransition">
        <pc:chgData name="Nicholas James von Humboldt-Scotland" userId="1aff3f13-649b-4c50-ada4-0d69499f6d76" providerId="ADAL" clId="{C17C4778-4308-4467-B9D5-1C5B0BE63DE6}" dt="2026-02-23T12:31:20.874" v="925"/>
        <pc:sldMkLst>
          <pc:docMk/>
          <pc:sldMk cId="2728856855" sldId="259"/>
        </pc:sldMkLst>
        <pc:spChg chg="mod">
          <ac:chgData name="Nicholas James von Humboldt-Scotland" userId="1aff3f13-649b-4c50-ada4-0d69499f6d76" providerId="ADAL" clId="{C17C4778-4308-4467-B9D5-1C5B0BE63DE6}" dt="2026-02-23T12:15:57.771" v="810" actId="1076"/>
          <ac:spMkLst>
            <pc:docMk/>
            <pc:sldMk cId="2728856855" sldId="259"/>
            <ac:spMk id="18" creationId="{49CCB6D2-3AE9-4810-7215-9641699218F5}"/>
          </ac:spMkLst>
        </pc:spChg>
        <pc:graphicFrameChg chg="mod">
          <ac:chgData name="Nicholas James von Humboldt-Scotland" userId="1aff3f13-649b-4c50-ada4-0d69499f6d76" providerId="ADAL" clId="{C17C4778-4308-4467-B9D5-1C5B0BE63DE6}" dt="2026-02-23T12:16:17.457" v="826" actId="20577"/>
          <ac:graphicFrameMkLst>
            <pc:docMk/>
            <pc:sldMk cId="2728856855" sldId="259"/>
            <ac:graphicFrameMk id="13" creationId="{988E5B8D-C7F3-411A-8519-CA8BC71CB856}"/>
          </ac:graphicFrameMkLst>
        </pc:graphicFrameChg>
        <pc:picChg chg="add mod">
          <ac:chgData name="Nicholas James von Humboldt-Scotland" userId="1aff3f13-649b-4c50-ada4-0d69499f6d76" providerId="ADAL" clId="{C17C4778-4308-4467-B9D5-1C5B0BE63DE6}" dt="2026-02-23T12:31:20.874" v="925"/>
          <ac:picMkLst>
            <pc:docMk/>
            <pc:sldMk cId="2728856855" sldId="259"/>
            <ac:picMk id="21" creationId="{497ACE03-313C-D8B4-8C55-08DF570C71C4}"/>
          </ac:picMkLst>
        </pc:picChg>
        <pc:picChg chg="add mod">
          <ac:chgData name="Nicholas James von Humboldt-Scotland" userId="1aff3f13-649b-4c50-ada4-0d69499f6d76" providerId="ADAL" clId="{C17C4778-4308-4467-B9D5-1C5B0BE63DE6}" dt="2026-02-23T12:31:20.874" v="925"/>
          <ac:picMkLst>
            <pc:docMk/>
            <pc:sldMk cId="2728856855" sldId="259"/>
            <ac:picMk id="22" creationId="{C1190559-8D41-7BC8-6CB4-D75D55DCC077}"/>
          </ac:picMkLst>
        </pc:picChg>
      </pc:sldChg>
      <pc:sldChg chg="addSp delSp modSp mod modTransition">
        <pc:chgData name="Nicholas James von Humboldt-Scotland" userId="1aff3f13-649b-4c50-ada4-0d69499f6d76" providerId="ADAL" clId="{C17C4778-4308-4467-B9D5-1C5B0BE63DE6}" dt="2026-03-02T08:47:31.653" v="1271"/>
        <pc:sldMkLst>
          <pc:docMk/>
          <pc:sldMk cId="1377855406" sldId="260"/>
        </pc:sldMkLst>
        <pc:spChg chg="mod">
          <ac:chgData name="Nicholas James von Humboldt-Scotland" userId="1aff3f13-649b-4c50-ada4-0d69499f6d76" providerId="ADAL" clId="{C17C4778-4308-4467-B9D5-1C5B0BE63DE6}" dt="2026-02-23T12:16:39.076" v="828" actId="790"/>
          <ac:spMkLst>
            <pc:docMk/>
            <pc:sldMk cId="1377855406" sldId="260"/>
            <ac:spMk id="2" creationId="{E1E488C6-4832-3E61-112D-BB46B781AFFB}"/>
          </ac:spMkLst>
        </pc:spChg>
        <pc:spChg chg="add mod">
          <ac:chgData name="Nicholas James von Humboldt-Scotland" userId="1aff3f13-649b-4c50-ada4-0d69499f6d76" providerId="ADAL" clId="{C17C4778-4308-4467-B9D5-1C5B0BE63DE6}" dt="2026-03-02T08:47:19.955" v="1265"/>
          <ac:spMkLst>
            <pc:docMk/>
            <pc:sldMk cId="1377855406" sldId="260"/>
            <ac:spMk id="3" creationId="{50EE8301-1920-9220-1AD4-7716760E824E}"/>
          </ac:spMkLst>
        </pc:spChg>
        <pc:spChg chg="add mod">
          <ac:chgData name="Nicholas James von Humboldt-Scotland" userId="1aff3f13-649b-4c50-ada4-0d69499f6d76" providerId="ADAL" clId="{C17C4778-4308-4467-B9D5-1C5B0BE63DE6}" dt="2026-03-02T08:47:28.120" v="1269" actId="20577"/>
          <ac:spMkLst>
            <pc:docMk/>
            <pc:sldMk cId="1377855406" sldId="260"/>
            <ac:spMk id="5" creationId="{A62235EE-F169-6BAC-6FC8-43B780BFBB6B}"/>
          </ac:spMkLst>
        </pc:spChg>
        <pc:spChg chg="mod">
          <ac:chgData name="Nicholas James von Humboldt-Scotland" userId="1aff3f13-649b-4c50-ada4-0d69499f6d76" providerId="ADAL" clId="{C17C4778-4308-4467-B9D5-1C5B0BE63DE6}" dt="2026-02-23T12:12:25.826" v="757" actId="1076"/>
          <ac:spMkLst>
            <pc:docMk/>
            <pc:sldMk cId="1377855406" sldId="260"/>
            <ac:spMk id="15" creationId="{9FE53340-0317-3520-5B54-2EE1F88D63F3}"/>
          </ac:spMkLst>
        </pc:spChg>
        <pc:spChg chg="add del mod">
          <ac:chgData name="Nicholas James von Humboldt-Scotland" userId="1aff3f13-649b-4c50-ada4-0d69499f6d76" providerId="ADAL" clId="{C17C4778-4308-4467-B9D5-1C5B0BE63DE6}" dt="2026-03-02T08:47:31.653" v="1271"/>
          <ac:spMkLst>
            <pc:docMk/>
            <pc:sldMk cId="1377855406" sldId="260"/>
            <ac:spMk id="29" creationId="{92F6D26D-0B93-59DB-CA3B-D94497221056}"/>
          </ac:spMkLst>
        </pc:spChg>
        <pc:picChg chg="add mod">
          <ac:chgData name="Nicholas James von Humboldt-Scotland" userId="1aff3f13-649b-4c50-ada4-0d69499f6d76" providerId="ADAL" clId="{C17C4778-4308-4467-B9D5-1C5B0BE63DE6}" dt="2026-02-23T12:31:07.014" v="921"/>
          <ac:picMkLst>
            <pc:docMk/>
            <pc:sldMk cId="1377855406" sldId="260"/>
            <ac:picMk id="30" creationId="{2FB6192F-D431-C1B2-2045-561AD3F05CE1}"/>
          </ac:picMkLst>
        </pc:picChg>
        <pc:picChg chg="add mod">
          <ac:chgData name="Nicholas James von Humboldt-Scotland" userId="1aff3f13-649b-4c50-ada4-0d69499f6d76" providerId="ADAL" clId="{C17C4778-4308-4467-B9D5-1C5B0BE63DE6}" dt="2026-02-23T12:31:07.014" v="921"/>
          <ac:picMkLst>
            <pc:docMk/>
            <pc:sldMk cId="1377855406" sldId="260"/>
            <ac:picMk id="31" creationId="{D882BE50-3238-EED0-3C87-E2362A5CFC67}"/>
          </ac:picMkLst>
        </pc:picChg>
      </pc:sldChg>
      <pc:sldChg chg="addSp delSp modSp mod modTransition">
        <pc:chgData name="Nicholas James von Humboldt-Scotland" userId="1aff3f13-649b-4c50-ada4-0d69499f6d76" providerId="ADAL" clId="{C17C4778-4308-4467-B9D5-1C5B0BE63DE6}" dt="2026-03-02T08:47:06.777" v="1264" actId="20577"/>
        <pc:sldMkLst>
          <pc:docMk/>
          <pc:sldMk cId="1728041029" sldId="261"/>
        </pc:sldMkLst>
        <pc:spChg chg="mod">
          <ac:chgData name="Nicholas James von Humboldt-Scotland" userId="1aff3f13-649b-4c50-ada4-0d69499f6d76" providerId="ADAL" clId="{C17C4778-4308-4467-B9D5-1C5B0BE63DE6}" dt="2026-02-23T12:02:18.649" v="663" actId="1076"/>
          <ac:spMkLst>
            <pc:docMk/>
            <pc:sldMk cId="1728041029" sldId="261"/>
            <ac:spMk id="2" creationId="{1E23A07D-C1EE-A5EB-44FA-BEC224CC3A62}"/>
          </ac:spMkLst>
        </pc:spChg>
        <pc:spChg chg="mod">
          <ac:chgData name="Nicholas James von Humboldt-Scotland" userId="1aff3f13-649b-4c50-ada4-0d69499f6d76" providerId="ADAL" clId="{C17C4778-4308-4467-B9D5-1C5B0BE63DE6}" dt="2026-02-23T12:03:00.011" v="677" actId="1076"/>
          <ac:spMkLst>
            <pc:docMk/>
            <pc:sldMk cId="1728041029" sldId="261"/>
            <ac:spMk id="4" creationId="{EE5B2F89-15B8-D74C-F8B8-A9CEC500854B}"/>
          </ac:spMkLst>
        </pc:spChg>
        <pc:spChg chg="add del mod">
          <ac:chgData name="Nicholas James von Humboldt-Scotland" userId="1aff3f13-649b-4c50-ada4-0d69499f6d76" providerId="ADAL" clId="{C17C4778-4308-4467-B9D5-1C5B0BE63DE6}" dt="2026-03-02T08:31:16.865" v="1222"/>
          <ac:spMkLst>
            <pc:docMk/>
            <pc:sldMk cId="1728041029" sldId="261"/>
            <ac:spMk id="5" creationId="{C1962F96-31FC-1429-1885-D4E94C3092B2}"/>
          </ac:spMkLst>
        </pc:spChg>
        <pc:spChg chg="add del mod">
          <ac:chgData name="Nicholas James von Humboldt-Scotland" userId="1aff3f13-649b-4c50-ada4-0d69499f6d76" providerId="ADAL" clId="{C17C4778-4308-4467-B9D5-1C5B0BE63DE6}" dt="2026-02-23T12:02:11.841" v="661" actId="1076"/>
          <ac:spMkLst>
            <pc:docMk/>
            <pc:sldMk cId="1728041029" sldId="261"/>
            <ac:spMk id="7" creationId="{69021E92-83C0-0731-3688-732A811F2D84}"/>
          </ac:spMkLst>
        </pc:spChg>
        <pc:spChg chg="mod">
          <ac:chgData name="Nicholas James von Humboldt-Scotland" userId="1aff3f13-649b-4c50-ada4-0d69499f6d76" providerId="ADAL" clId="{C17C4778-4308-4467-B9D5-1C5B0BE63DE6}" dt="2026-03-02T08:47:06.777" v="1264" actId="20577"/>
          <ac:spMkLst>
            <pc:docMk/>
            <pc:sldMk cId="1728041029" sldId="261"/>
            <ac:spMk id="13" creationId="{12016ED3-9863-7B94-7202-E88741CC37F5}"/>
          </ac:spMkLst>
        </pc:spChg>
        <pc:spChg chg="add mod">
          <ac:chgData name="Nicholas James von Humboldt-Scotland" userId="1aff3f13-649b-4c50-ada4-0d69499f6d76" providerId="ADAL" clId="{C17C4778-4308-4467-B9D5-1C5B0BE63DE6}" dt="2026-02-23T10:15:23.052" v="570" actId="1076"/>
          <ac:spMkLst>
            <pc:docMk/>
            <pc:sldMk cId="1728041029" sldId="261"/>
            <ac:spMk id="24" creationId="{5A37D967-D887-0ED9-8D87-457198EF2D64}"/>
          </ac:spMkLst>
        </pc:spChg>
        <pc:picChg chg="add del mod">
          <ac:chgData name="Nicholas James von Humboldt-Scotland" userId="1aff3f13-649b-4c50-ada4-0d69499f6d76" providerId="ADAL" clId="{C17C4778-4308-4467-B9D5-1C5B0BE63DE6}" dt="2026-02-23T12:03:05.459" v="678" actId="1076"/>
          <ac:picMkLst>
            <pc:docMk/>
            <pc:sldMk cId="1728041029" sldId="261"/>
            <ac:picMk id="26" creationId="{D1FF1042-41F2-0F26-F3F3-1B5406D19EEE}"/>
          </ac:picMkLst>
        </pc:picChg>
        <pc:picChg chg="add mod">
          <ac:chgData name="Nicholas James von Humboldt-Scotland" userId="1aff3f13-649b-4c50-ada4-0d69499f6d76" providerId="ADAL" clId="{C17C4778-4308-4467-B9D5-1C5B0BE63DE6}" dt="2026-02-23T12:06:12.701" v="693"/>
          <ac:picMkLst>
            <pc:docMk/>
            <pc:sldMk cId="1728041029" sldId="261"/>
            <ac:picMk id="27" creationId="{B2886AB3-1A8A-6623-8ECA-802F644C53D0}"/>
          </ac:picMkLst>
        </pc:picChg>
      </pc:sldChg>
      <pc:sldChg chg="addSp delSp modSp mod modTransition modAnim">
        <pc:chgData name="Nicholas James von Humboldt-Scotland" userId="1aff3f13-649b-4c50-ada4-0d69499f6d76" providerId="ADAL" clId="{C17C4778-4308-4467-B9D5-1C5B0BE63DE6}" dt="2026-02-23T12:29:41.643" v="914" actId="20577"/>
        <pc:sldMkLst>
          <pc:docMk/>
          <pc:sldMk cId="1527602299" sldId="263"/>
        </pc:sldMkLst>
        <pc:graphicFrameChg chg="mod">
          <ac:chgData name="Nicholas James von Humboldt-Scotland" userId="1aff3f13-649b-4c50-ada4-0d69499f6d76" providerId="ADAL" clId="{C17C4778-4308-4467-B9D5-1C5B0BE63DE6}" dt="2026-02-23T12:29:41.643" v="914" actId="20577"/>
          <ac:graphicFrameMkLst>
            <pc:docMk/>
            <pc:sldMk cId="1527602299" sldId="263"/>
            <ac:graphicFrameMk id="23" creationId="{3CA30F4E-EDCA-21F0-62B0-29E0EBC7A2D3}"/>
          </ac:graphicFrameMkLst>
        </pc:graphicFrameChg>
        <pc:picChg chg="add mod">
          <ac:chgData name="Nicholas James von Humboldt-Scotland" userId="1aff3f13-649b-4c50-ada4-0d69499f6d76" providerId="ADAL" clId="{C17C4778-4308-4467-B9D5-1C5B0BE63DE6}" dt="2026-02-23T12:28:22.257" v="904"/>
          <ac:picMkLst>
            <pc:docMk/>
            <pc:sldMk cId="1527602299" sldId="263"/>
            <ac:picMk id="29" creationId="{FCA03743-06F6-0F60-BA75-039F8FF7287A}"/>
          </ac:picMkLst>
        </pc:picChg>
        <pc:picChg chg="add mod">
          <ac:chgData name="Nicholas James von Humboldt-Scotland" userId="1aff3f13-649b-4c50-ada4-0d69499f6d76" providerId="ADAL" clId="{C17C4778-4308-4467-B9D5-1C5B0BE63DE6}" dt="2026-02-23T12:28:22.257" v="904"/>
          <ac:picMkLst>
            <pc:docMk/>
            <pc:sldMk cId="1527602299" sldId="263"/>
            <ac:picMk id="30" creationId="{7AEA8BF3-D040-35E1-FC3C-34BDC91CFFD7}"/>
          </ac:picMkLst>
        </pc:picChg>
      </pc:sldChg>
      <pc:sldChg chg="addSp delSp modSp mod modTransition setBg">
        <pc:chgData name="Nicholas James von Humboldt-Scotland" userId="1aff3f13-649b-4c50-ada4-0d69499f6d76" providerId="ADAL" clId="{C17C4778-4308-4467-B9D5-1C5B0BE63DE6}" dt="2026-03-02T07:05:43.683" v="928"/>
        <pc:sldMkLst>
          <pc:docMk/>
          <pc:sldMk cId="379663569" sldId="264"/>
        </pc:sldMkLst>
        <pc:spChg chg="mod">
          <ac:chgData name="Nicholas James von Humboldt-Scotland" userId="1aff3f13-649b-4c50-ada4-0d69499f6d76" providerId="ADAL" clId="{C17C4778-4308-4467-B9D5-1C5B0BE63DE6}" dt="2026-02-23T12:26:47.051" v="889" actId="404"/>
          <ac:spMkLst>
            <pc:docMk/>
            <pc:sldMk cId="379663569" sldId="264"/>
            <ac:spMk id="2" creationId="{B7C099AB-E575-67AD-5669-6A2FF93A2767}"/>
          </ac:spMkLst>
        </pc:spChg>
        <pc:picChg chg="add mod">
          <ac:chgData name="Nicholas James von Humboldt-Scotland" userId="1aff3f13-649b-4c50-ada4-0d69499f6d76" providerId="ADAL" clId="{C17C4778-4308-4467-B9D5-1C5B0BE63DE6}" dt="2026-03-02T07:05:43.683" v="928"/>
          <ac:picMkLst>
            <pc:docMk/>
            <pc:sldMk cId="379663569" sldId="264"/>
            <ac:picMk id="3" creationId="{8D850A3F-F8E0-0521-2D22-FF88C98D986A}"/>
          </ac:picMkLst>
        </pc:picChg>
        <pc:picChg chg="del">
          <ac:chgData name="Nicholas James von Humboldt-Scotland" userId="1aff3f13-649b-4c50-ada4-0d69499f6d76" providerId="ADAL" clId="{C17C4778-4308-4467-B9D5-1C5B0BE63DE6}" dt="2026-03-02T07:05:42.100" v="927" actId="21"/>
          <ac:picMkLst>
            <pc:docMk/>
            <pc:sldMk cId="379663569" sldId="264"/>
            <ac:picMk id="5" creationId="{8D850A3F-F8E0-0521-2D22-FF88C98D986A}"/>
          </ac:picMkLst>
        </pc:picChg>
      </pc:sldChg>
      <pc:sldChg chg="addSp delSp modSp add mod modTransition">
        <pc:chgData name="Nicholas James von Humboldt-Scotland" userId="1aff3f13-649b-4c50-ada4-0d69499f6d76" providerId="ADAL" clId="{C17C4778-4308-4467-B9D5-1C5B0BE63DE6}" dt="2026-03-02T08:11:27.265" v="978" actId="21"/>
        <pc:sldMkLst>
          <pc:docMk/>
          <pc:sldMk cId="4017752057" sldId="265"/>
        </pc:sldMkLst>
        <pc:spChg chg="add del mod">
          <ac:chgData name="Nicholas James von Humboldt-Scotland" userId="1aff3f13-649b-4c50-ada4-0d69499f6d76" providerId="ADAL" clId="{C17C4778-4308-4467-B9D5-1C5B0BE63DE6}" dt="2026-03-02T08:11:27.265" v="978" actId="21"/>
          <ac:spMkLst>
            <pc:docMk/>
            <pc:sldMk cId="4017752057" sldId="265"/>
            <ac:spMk id="3" creationId="{5915DC8B-CCEA-6EBE-12BB-A4F45178AA1B}"/>
          </ac:spMkLst>
        </pc:spChg>
        <pc:spChg chg="mod">
          <ac:chgData name="Nicholas James von Humboldt-Scotland" userId="1aff3f13-649b-4c50-ada4-0d69499f6d76" providerId="ADAL" clId="{C17C4778-4308-4467-B9D5-1C5B0BE63DE6}" dt="2026-02-23T12:31:01.397" v="920" actId="1076"/>
          <ac:spMkLst>
            <pc:docMk/>
            <pc:sldMk cId="4017752057" sldId="265"/>
            <ac:spMk id="4" creationId="{8F02B24B-20C0-6D0A-24FB-61DD39DBC05D}"/>
          </ac:spMkLst>
        </pc:spChg>
        <pc:spChg chg="add mod">
          <ac:chgData name="Nicholas James von Humboldt-Scotland" userId="1aff3f13-649b-4c50-ada4-0d69499f6d76" providerId="ADAL" clId="{C17C4778-4308-4467-B9D5-1C5B0BE63DE6}" dt="2026-02-23T07:31:29.046" v="79" actId="113"/>
          <ac:spMkLst>
            <pc:docMk/>
            <pc:sldMk cId="4017752057" sldId="265"/>
            <ac:spMk id="9" creationId="{FAD04488-35A3-0FC7-A6AB-930B0F1370C8}"/>
          </ac:spMkLst>
        </pc:spChg>
        <pc:spChg chg="mod">
          <ac:chgData name="Nicholas James von Humboldt-Scotland" userId="1aff3f13-649b-4c50-ada4-0d69499f6d76" providerId="ADAL" clId="{C17C4778-4308-4467-B9D5-1C5B0BE63DE6}" dt="2026-02-23T07:29:15.537" v="32" actId="20577"/>
          <ac:spMkLst>
            <pc:docMk/>
            <pc:sldMk cId="4017752057" sldId="265"/>
            <ac:spMk id="20" creationId="{D7CE5E9D-2FFC-DB0C-E4C2-23EFC39C4046}"/>
          </ac:spMkLst>
        </pc:spChg>
        <pc:picChg chg="add mod">
          <ac:chgData name="Nicholas James von Humboldt-Scotland" userId="1aff3f13-649b-4c50-ada4-0d69499f6d76" providerId="ADAL" clId="{C17C4778-4308-4467-B9D5-1C5B0BE63DE6}" dt="2026-02-23T12:28:26.308" v="905"/>
          <ac:picMkLst>
            <pc:docMk/>
            <pc:sldMk cId="4017752057" sldId="265"/>
            <ac:picMk id="18" creationId="{D0343CA5-7BE5-47A8-BDFE-F333AE5A73BC}"/>
          </ac:picMkLst>
        </pc:picChg>
        <pc:picChg chg="add mod">
          <ac:chgData name="Nicholas James von Humboldt-Scotland" userId="1aff3f13-649b-4c50-ada4-0d69499f6d76" providerId="ADAL" clId="{C17C4778-4308-4467-B9D5-1C5B0BE63DE6}" dt="2026-02-23T12:28:26.308" v="905"/>
          <ac:picMkLst>
            <pc:docMk/>
            <pc:sldMk cId="4017752057" sldId="265"/>
            <ac:picMk id="21" creationId="{03241E32-4E0C-D0BF-D95B-5BFF097B99E0}"/>
          </ac:picMkLst>
        </pc:picChg>
      </pc:sldChg>
      <pc:sldChg chg="modSp add del mod">
        <pc:chgData name="Nicholas James von Humboldt-Scotland" userId="1aff3f13-649b-4c50-ada4-0d69499f6d76" providerId="ADAL" clId="{C17C4778-4308-4467-B9D5-1C5B0BE63DE6}" dt="2026-02-23T10:08:27.359" v="438" actId="47"/>
        <pc:sldMkLst>
          <pc:docMk/>
          <pc:sldMk cId="312761565" sldId="266"/>
        </pc:sldMkLst>
      </pc:sldChg>
      <pc:sldChg chg="addSp delSp modSp add del mod">
        <pc:chgData name="Nicholas James von Humboldt-Scotland" userId="1aff3f13-649b-4c50-ada4-0d69499f6d76" providerId="ADAL" clId="{C17C4778-4308-4467-B9D5-1C5B0BE63DE6}" dt="2026-02-23T12:12:13.010" v="754" actId="47"/>
        <pc:sldMkLst>
          <pc:docMk/>
          <pc:sldMk cId="3730340340" sldId="266"/>
        </pc:sldMkLst>
      </pc:sldChg>
      <pc:sldChg chg="addSp delSp modSp add del mod">
        <pc:chgData name="Nicholas James von Humboldt-Scotland" userId="1aff3f13-649b-4c50-ada4-0d69499f6d76" providerId="ADAL" clId="{C17C4778-4308-4467-B9D5-1C5B0BE63DE6}" dt="2026-02-23T12:12:42.784" v="758" actId="47"/>
        <pc:sldMkLst>
          <pc:docMk/>
          <pc:sldMk cId="3336651574" sldId="267"/>
        </pc:sldMkLst>
      </pc:sldChg>
      <pc:sldChg chg="add del setBg">
        <pc:chgData name="Nicholas James von Humboldt-Scotland" userId="1aff3f13-649b-4c50-ada4-0d69499f6d76" providerId="ADAL" clId="{C17C4778-4308-4467-B9D5-1C5B0BE63DE6}" dt="2026-02-23T12:02:30.321" v="668"/>
        <pc:sldMkLst>
          <pc:docMk/>
          <pc:sldMk cId="557373492" sldId="268"/>
        </pc:sldMkLst>
      </pc:sldChg>
      <pc:sldChg chg="modSp add mod modTransition">
        <pc:chgData name="Nicholas James von Humboldt-Scotland" userId="1aff3f13-649b-4c50-ada4-0d69499f6d76" providerId="ADAL" clId="{C17C4778-4308-4467-B9D5-1C5B0BE63DE6}" dt="2026-02-23T12:30:45.744" v="917" actId="207"/>
        <pc:sldMkLst>
          <pc:docMk/>
          <pc:sldMk cId="760191339" sldId="268"/>
        </pc:sldMkLst>
        <pc:spChg chg="mod">
          <ac:chgData name="Nicholas James von Humboldt-Scotland" userId="1aff3f13-649b-4c50-ada4-0d69499f6d76" providerId="ADAL" clId="{C17C4778-4308-4467-B9D5-1C5B0BE63DE6}" dt="2026-02-23T12:10:40.664" v="739" actId="14100"/>
          <ac:spMkLst>
            <pc:docMk/>
            <pc:sldMk cId="760191339" sldId="268"/>
            <ac:spMk id="3" creationId="{12606725-6C45-D3E1-8C4C-27D2E7803DA9}"/>
          </ac:spMkLst>
        </pc:spChg>
        <pc:spChg chg="mod">
          <ac:chgData name="Nicholas James von Humboldt-Scotland" userId="1aff3f13-649b-4c50-ada4-0d69499f6d76" providerId="ADAL" clId="{C17C4778-4308-4467-B9D5-1C5B0BE63DE6}" dt="2026-02-23T12:09:46.739" v="713" actId="20577"/>
          <ac:spMkLst>
            <pc:docMk/>
            <pc:sldMk cId="760191339" sldId="268"/>
            <ac:spMk id="5" creationId="{8B61E47C-E232-71A2-7393-B26E75468ABE}"/>
          </ac:spMkLst>
        </pc:spChg>
        <pc:spChg chg="mod">
          <ac:chgData name="Nicholas James von Humboldt-Scotland" userId="1aff3f13-649b-4c50-ada4-0d69499f6d76" providerId="ADAL" clId="{C17C4778-4308-4467-B9D5-1C5B0BE63DE6}" dt="2026-02-23T12:30:27.806" v="915" actId="1076"/>
          <ac:spMkLst>
            <pc:docMk/>
            <pc:sldMk cId="760191339" sldId="268"/>
            <ac:spMk id="6" creationId="{F16BABAA-6B83-591F-DF66-3E29425A99F0}"/>
          </ac:spMkLst>
        </pc:spChg>
        <pc:spChg chg="mod">
          <ac:chgData name="Nicholas James von Humboldt-Scotland" userId="1aff3f13-649b-4c50-ada4-0d69499f6d76" providerId="ADAL" clId="{C17C4778-4308-4467-B9D5-1C5B0BE63DE6}" dt="2026-02-23T12:10:11.184" v="737" actId="1076"/>
          <ac:spMkLst>
            <pc:docMk/>
            <pc:sldMk cId="760191339" sldId="268"/>
            <ac:spMk id="13" creationId="{23FC2035-9D9C-1363-AAFE-2F224509A200}"/>
          </ac:spMkLst>
        </pc:spChg>
        <pc:picChg chg="mod">
          <ac:chgData name="Nicholas James von Humboldt-Scotland" userId="1aff3f13-649b-4c50-ada4-0d69499f6d76" providerId="ADAL" clId="{C17C4778-4308-4467-B9D5-1C5B0BE63DE6}" dt="2026-02-23T12:30:45.744" v="917" actId="207"/>
          <ac:picMkLst>
            <pc:docMk/>
            <pc:sldMk cId="760191339" sldId="268"/>
            <ac:picMk id="9" creationId="{DBE649A8-DFAE-6595-508E-5C2D8425FF91}"/>
          </ac:picMkLst>
        </pc:picChg>
        <pc:picChg chg="mod">
          <ac:chgData name="Nicholas James von Humboldt-Scotland" userId="1aff3f13-649b-4c50-ada4-0d69499f6d76" providerId="ADAL" clId="{C17C4778-4308-4467-B9D5-1C5B0BE63DE6}" dt="2026-02-23T12:30:40.604" v="916" actId="207"/>
          <ac:picMkLst>
            <pc:docMk/>
            <pc:sldMk cId="760191339" sldId="268"/>
            <ac:picMk id="10" creationId="{890EC350-5CD0-D8FA-13BB-CE5737073523}"/>
          </ac:picMkLst>
        </pc:picChg>
      </pc:sldChg>
      <pc:sldChg chg="addSp delSp modSp add mod modTransition">
        <pc:chgData name="Nicholas James von Humboldt-Scotland" userId="1aff3f13-649b-4c50-ada4-0d69499f6d76" providerId="ADAL" clId="{C17C4778-4308-4467-B9D5-1C5B0BE63DE6}" dt="2026-02-23T12:31:15.336" v="923"/>
        <pc:sldMkLst>
          <pc:docMk/>
          <pc:sldMk cId="4126055935" sldId="269"/>
        </pc:sldMkLst>
        <pc:spChg chg="add mod">
          <ac:chgData name="Nicholas James von Humboldt-Scotland" userId="1aff3f13-649b-4c50-ada4-0d69499f6d76" providerId="ADAL" clId="{C17C4778-4308-4467-B9D5-1C5B0BE63DE6}" dt="2026-02-23T12:13:28.359" v="786" actId="1076"/>
          <ac:spMkLst>
            <pc:docMk/>
            <pc:sldMk cId="4126055935" sldId="269"/>
            <ac:spMk id="5" creationId="{44F53EBC-BA25-188A-D038-5328919D7BA6}"/>
          </ac:spMkLst>
        </pc:spChg>
        <pc:picChg chg="add mod">
          <ac:chgData name="Nicholas James von Humboldt-Scotland" userId="1aff3f13-649b-4c50-ada4-0d69499f6d76" providerId="ADAL" clId="{C17C4778-4308-4467-B9D5-1C5B0BE63DE6}" dt="2026-02-23T12:31:15.336" v="923"/>
          <ac:picMkLst>
            <pc:docMk/>
            <pc:sldMk cId="4126055935" sldId="269"/>
            <ac:picMk id="6" creationId="{E3FFB5A2-692B-D03E-C13F-2B43E98FE4DA}"/>
          </ac:picMkLst>
        </pc:picChg>
        <pc:picChg chg="add mod">
          <ac:chgData name="Nicholas James von Humboldt-Scotland" userId="1aff3f13-649b-4c50-ada4-0d69499f6d76" providerId="ADAL" clId="{C17C4778-4308-4467-B9D5-1C5B0BE63DE6}" dt="2026-02-23T12:31:15.336" v="923"/>
          <ac:picMkLst>
            <pc:docMk/>
            <pc:sldMk cId="4126055935" sldId="269"/>
            <ac:picMk id="7" creationId="{7469EFB8-6AA6-D71C-7095-1C3F0EF8DAAC}"/>
          </ac:picMkLst>
        </pc:picChg>
      </pc:sldChg>
      <pc:sldChg chg="addSp modSp new setBg">
        <pc:chgData name="Nicholas James von Humboldt-Scotland" userId="1aff3f13-649b-4c50-ada4-0d69499f6d76" providerId="ADAL" clId="{C17C4778-4308-4467-B9D5-1C5B0BE63DE6}" dt="2026-03-02T07:06:03.329" v="933" actId="1076"/>
        <pc:sldMkLst>
          <pc:docMk/>
          <pc:sldMk cId="3854308221" sldId="270"/>
        </pc:sldMkLst>
        <pc:picChg chg="add mod">
          <ac:chgData name="Nicholas James von Humboldt-Scotland" userId="1aff3f13-649b-4c50-ada4-0d69499f6d76" providerId="ADAL" clId="{C17C4778-4308-4467-B9D5-1C5B0BE63DE6}" dt="2026-03-02T07:06:03.329" v="933" actId="1076"/>
          <ac:picMkLst>
            <pc:docMk/>
            <pc:sldMk cId="3854308221" sldId="270"/>
            <ac:picMk id="4" creationId="{F4A29EDC-2636-730E-82F5-FA4324AE264A}"/>
          </ac:picMkLst>
        </pc:picChg>
      </pc:sldChg>
      <pc:sldChg chg="delSp modSp add mod setBg">
        <pc:chgData name="Nicholas James von Humboldt-Scotland" userId="1aff3f13-649b-4c50-ada4-0d69499f6d76" providerId="ADAL" clId="{C17C4778-4308-4467-B9D5-1C5B0BE63DE6}" dt="2026-03-02T08:11:19.592" v="977" actId="1076"/>
        <pc:sldMkLst>
          <pc:docMk/>
          <pc:sldMk cId="11958475" sldId="271"/>
        </pc:sldMkLst>
        <pc:spChg chg="mod">
          <ac:chgData name="Nicholas James von Humboldt-Scotland" userId="1aff3f13-649b-4c50-ada4-0d69499f6d76" providerId="ADAL" clId="{C17C4778-4308-4467-B9D5-1C5B0BE63DE6}" dt="2026-03-02T08:11:19.592" v="977" actId="1076"/>
          <ac:spMkLst>
            <pc:docMk/>
            <pc:sldMk cId="11958475" sldId="271"/>
            <ac:spMk id="20" creationId="{0534AA2A-8DA6-AA54-9C3A-8B1817DED7C5}"/>
          </ac:spMkLst>
        </pc:spChg>
        <pc:graphicFrameChg chg="del mod">
          <ac:chgData name="Nicholas James von Humboldt-Scotland" userId="1aff3f13-649b-4c50-ada4-0d69499f6d76" providerId="ADAL" clId="{C17C4778-4308-4467-B9D5-1C5B0BE63DE6}" dt="2026-03-02T08:10:55.716" v="940" actId="478"/>
          <ac:graphicFrameMkLst>
            <pc:docMk/>
            <pc:sldMk cId="11958475" sldId="271"/>
            <ac:graphicFrameMk id="23" creationId="{27A6A7A8-EA5C-B7DD-4321-DD1EF0863993}"/>
          </ac:graphicFrameMkLst>
        </pc:graphicFrameChg>
      </pc:sldChg>
      <pc:sldChg chg="addSp modSp add mod">
        <pc:chgData name="Nicholas James von Humboldt-Scotland" userId="1aff3f13-649b-4c50-ada4-0d69499f6d76" providerId="ADAL" clId="{C17C4778-4308-4467-B9D5-1C5B0BE63DE6}" dt="2026-03-02T08:12:19.620" v="1047" actId="1076"/>
        <pc:sldMkLst>
          <pc:docMk/>
          <pc:sldMk cId="3776591856" sldId="272"/>
        </pc:sldMkLst>
        <pc:spChg chg="add mod">
          <ac:chgData name="Nicholas James von Humboldt-Scotland" userId="1aff3f13-649b-4c50-ada4-0d69499f6d76" providerId="ADAL" clId="{C17C4778-4308-4467-B9D5-1C5B0BE63DE6}" dt="2026-03-02T08:12:15.445" v="1046" actId="14100"/>
          <ac:spMkLst>
            <pc:docMk/>
            <pc:sldMk cId="3776591856" sldId="272"/>
            <ac:spMk id="3" creationId="{5915DC8B-CCEA-6EBE-12BB-A4F45178AA1B}"/>
          </ac:spMkLst>
        </pc:spChg>
        <pc:spChg chg="mod">
          <ac:chgData name="Nicholas James von Humboldt-Scotland" userId="1aff3f13-649b-4c50-ada4-0d69499f6d76" providerId="ADAL" clId="{C17C4778-4308-4467-B9D5-1C5B0BE63DE6}" dt="2026-03-02T08:12:19.620" v="1047" actId="1076"/>
          <ac:spMkLst>
            <pc:docMk/>
            <pc:sldMk cId="3776591856" sldId="272"/>
            <ac:spMk id="9" creationId="{564667A1-0E95-AB02-5349-E152076000C1}"/>
          </ac:spMkLst>
        </pc:spChg>
        <pc:spChg chg="mod">
          <ac:chgData name="Nicholas James von Humboldt-Scotland" userId="1aff3f13-649b-4c50-ada4-0d69499f6d76" providerId="ADAL" clId="{C17C4778-4308-4467-B9D5-1C5B0BE63DE6}" dt="2026-03-02T08:11:36.823" v="986" actId="20577"/>
          <ac:spMkLst>
            <pc:docMk/>
            <pc:sldMk cId="3776591856" sldId="272"/>
            <ac:spMk id="20" creationId="{E2D3D218-E61E-8A23-A21D-D35DA35DB3BC}"/>
          </ac:spMkLst>
        </pc:spChg>
      </pc:sldChg>
      <pc:sldChg chg="modSp add mod">
        <pc:chgData name="Nicholas James von Humboldt-Scotland" userId="1aff3f13-649b-4c50-ada4-0d69499f6d76" providerId="ADAL" clId="{C17C4778-4308-4467-B9D5-1C5B0BE63DE6}" dt="2026-03-03T11:35:16.931" v="1381" actId="20577"/>
        <pc:sldMkLst>
          <pc:docMk/>
          <pc:sldMk cId="3098899182" sldId="273"/>
        </pc:sldMkLst>
        <pc:spChg chg="mod">
          <ac:chgData name="Nicholas James von Humboldt-Scotland" userId="1aff3f13-649b-4c50-ada4-0d69499f6d76" providerId="ADAL" clId="{C17C4778-4308-4467-B9D5-1C5B0BE63DE6}" dt="2026-03-03T11:35:16.931" v="1381" actId="20577"/>
          <ac:spMkLst>
            <pc:docMk/>
            <pc:sldMk cId="3098899182" sldId="273"/>
            <ac:spMk id="9" creationId="{1D96ADC8-2E0B-964C-E8F3-6035B2CD4E00}"/>
          </ac:spMkLst>
        </pc:spChg>
      </pc:sldChg>
    </pc:docChg>
  </pc:docChgLst>
  <pc:docChgLst>
    <pc:chgData name="Nicholas James von Humboldt-Scotland" userId="1aff3f13-649b-4c50-ada4-0d69499f6d76" providerId="ADAL" clId="{CBA1F90B-F909-4138-9B89-8512F27373E6}"/>
    <pc:docChg chg="modSld">
      <pc:chgData name="Nicholas James von Humboldt-Scotland" userId="1aff3f13-649b-4c50-ada4-0d69499f6d76" providerId="ADAL" clId="{CBA1F90B-F909-4138-9B89-8512F27373E6}" dt="2026-03-02T08:08:38.267" v="69" actId="20577"/>
      <pc:docMkLst>
        <pc:docMk/>
      </pc:docMkLst>
      <pc:sldChg chg="modSp mod">
        <pc:chgData name="Nicholas James von Humboldt-Scotland" userId="1aff3f13-649b-4c50-ada4-0d69499f6d76" providerId="ADAL" clId="{CBA1F90B-F909-4138-9B89-8512F27373E6}" dt="2026-03-02T08:08:38.267" v="69" actId="20577"/>
        <pc:sldMkLst>
          <pc:docMk/>
          <pc:sldMk cId="2723070649" sldId="258"/>
        </pc:sldMkLst>
        <pc:spChg chg="mod">
          <ac:chgData name="Nicholas James von Humboldt-Scotland" userId="1aff3f13-649b-4c50-ada4-0d69499f6d76" providerId="ADAL" clId="{CBA1F90B-F909-4138-9B89-8512F27373E6}" dt="2026-03-02T08:08:38.267" v="69" actId="20577"/>
          <ac:spMkLst>
            <pc:docMk/>
            <pc:sldMk cId="2723070649" sldId="258"/>
            <ac:spMk id="9" creationId="{ADE6DA6E-6669-AE87-0E87-B8D15570E561}"/>
          </ac:spMkLst>
        </pc:sp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DC9594-5216-48DF-BF7D-10C49259285E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1085C6D-F099-4241-9332-CA8ADFB23013}">
      <dgm:prSet/>
      <dgm:spPr/>
      <dgm:t>
        <a:bodyPr/>
        <a:lstStyle/>
        <a:p>
          <a:r>
            <a:rPr lang="en-US" b="1" dirty="0"/>
            <a:t>Introduction and Warm-up</a:t>
          </a:r>
          <a:endParaRPr lang="en-US" dirty="0"/>
        </a:p>
      </dgm:t>
    </dgm:pt>
    <dgm:pt modelId="{A35A4183-2F2A-4634-B8DD-77DFD4F89DC8}" type="parTrans" cxnId="{B6F996D8-A6BF-4839-BC32-619BD2178613}">
      <dgm:prSet/>
      <dgm:spPr/>
      <dgm:t>
        <a:bodyPr/>
        <a:lstStyle/>
        <a:p>
          <a:endParaRPr lang="en-US"/>
        </a:p>
      </dgm:t>
    </dgm:pt>
    <dgm:pt modelId="{379B2C00-9393-4632-9715-A430F7A0346C}" type="sibTrans" cxnId="{B6F996D8-A6BF-4839-BC32-619BD2178613}">
      <dgm:prSet/>
      <dgm:spPr/>
      <dgm:t>
        <a:bodyPr/>
        <a:lstStyle/>
        <a:p>
          <a:endParaRPr lang="en-US"/>
        </a:p>
      </dgm:t>
    </dgm:pt>
    <dgm:pt modelId="{F35B98E1-B2F5-4F6F-808D-42FDE74CC70D}">
      <dgm:prSet/>
      <dgm:spPr/>
      <dgm:t>
        <a:bodyPr/>
        <a:lstStyle/>
        <a:p>
          <a:r>
            <a:rPr lang="en-US" b="1" dirty="0"/>
            <a:t>Groupwork – Central Themes </a:t>
          </a:r>
          <a:endParaRPr lang="en-US" dirty="0"/>
        </a:p>
      </dgm:t>
    </dgm:pt>
    <dgm:pt modelId="{364AA636-17B5-4DFA-A580-98DD1733DF34}" type="parTrans" cxnId="{42CC288D-9AD5-43E3-83F7-8BB441EF05AF}">
      <dgm:prSet/>
      <dgm:spPr/>
      <dgm:t>
        <a:bodyPr/>
        <a:lstStyle/>
        <a:p>
          <a:endParaRPr lang="en-US"/>
        </a:p>
      </dgm:t>
    </dgm:pt>
    <dgm:pt modelId="{2588003F-413A-444F-A205-42D20B3CC5F4}" type="sibTrans" cxnId="{42CC288D-9AD5-43E3-83F7-8BB441EF05AF}">
      <dgm:prSet/>
      <dgm:spPr/>
      <dgm:t>
        <a:bodyPr/>
        <a:lstStyle/>
        <a:p>
          <a:endParaRPr lang="en-US"/>
        </a:p>
      </dgm:t>
    </dgm:pt>
    <dgm:pt modelId="{94F04ADF-5842-46F0-B4A5-43F28AF309CC}">
      <dgm:prSet/>
      <dgm:spPr/>
      <dgm:t>
        <a:bodyPr/>
        <a:lstStyle/>
        <a:p>
          <a:r>
            <a:rPr lang="en-US" b="1" dirty="0"/>
            <a:t>Short Presentations</a:t>
          </a:r>
          <a:endParaRPr lang="en-US" dirty="0"/>
        </a:p>
      </dgm:t>
    </dgm:pt>
    <dgm:pt modelId="{D71489AA-BF1B-4C36-B285-1EFD8018894C}" type="parTrans" cxnId="{E56A4513-BF33-4B9B-A69A-7132DB7E5BF4}">
      <dgm:prSet/>
      <dgm:spPr/>
      <dgm:t>
        <a:bodyPr/>
        <a:lstStyle/>
        <a:p>
          <a:endParaRPr lang="en-US"/>
        </a:p>
      </dgm:t>
    </dgm:pt>
    <dgm:pt modelId="{0E41B6AA-9F45-457A-88E4-B47907059147}" type="sibTrans" cxnId="{E56A4513-BF33-4B9B-A69A-7132DB7E5BF4}">
      <dgm:prSet/>
      <dgm:spPr/>
      <dgm:t>
        <a:bodyPr/>
        <a:lstStyle/>
        <a:p>
          <a:endParaRPr lang="en-US"/>
        </a:p>
      </dgm:t>
    </dgm:pt>
    <dgm:pt modelId="{F579EF47-AC6A-4676-8B6F-8AD07E23B9D7}">
      <dgm:prSet/>
      <dgm:spPr/>
      <dgm:t>
        <a:bodyPr/>
        <a:lstStyle/>
        <a:p>
          <a:r>
            <a:rPr lang="en-US" b="1" dirty="0"/>
            <a:t>Exit Task</a:t>
          </a:r>
          <a:endParaRPr lang="en-US" dirty="0"/>
        </a:p>
      </dgm:t>
    </dgm:pt>
    <dgm:pt modelId="{D83743CE-2644-4B08-B8ED-7BCEF150BB6B}" type="parTrans" cxnId="{0E940588-D327-41D5-8FAF-E85511ED2280}">
      <dgm:prSet/>
      <dgm:spPr/>
      <dgm:t>
        <a:bodyPr/>
        <a:lstStyle/>
        <a:p>
          <a:endParaRPr lang="en-US"/>
        </a:p>
      </dgm:t>
    </dgm:pt>
    <dgm:pt modelId="{C09DD3E5-66BA-40B1-9045-9439092CA0EB}" type="sibTrans" cxnId="{0E940588-D327-41D5-8FAF-E85511ED2280}">
      <dgm:prSet/>
      <dgm:spPr/>
      <dgm:t>
        <a:bodyPr/>
        <a:lstStyle/>
        <a:p>
          <a:endParaRPr lang="en-US"/>
        </a:p>
      </dgm:t>
    </dgm:pt>
    <dgm:pt modelId="{61B838B8-E97A-4558-800E-D9B9DD172D28}">
      <dgm:prSet/>
      <dgm:spPr/>
      <dgm:t>
        <a:bodyPr/>
        <a:lstStyle/>
        <a:p>
          <a:r>
            <a:rPr lang="en-US" b="1" dirty="0"/>
            <a:t>Break</a:t>
          </a:r>
        </a:p>
      </dgm:t>
    </dgm:pt>
    <dgm:pt modelId="{51980793-F05E-45A1-AD94-5396138A24E0}" type="parTrans" cxnId="{95D515DD-04BC-437F-A6AF-D3EA104F9767}">
      <dgm:prSet/>
      <dgm:spPr/>
      <dgm:t>
        <a:bodyPr/>
        <a:lstStyle/>
        <a:p>
          <a:endParaRPr lang="da-DK"/>
        </a:p>
      </dgm:t>
    </dgm:pt>
    <dgm:pt modelId="{567124FF-3422-4B6A-B62D-19E6AE8BE4AF}" type="sibTrans" cxnId="{95D515DD-04BC-437F-A6AF-D3EA104F9767}">
      <dgm:prSet/>
      <dgm:spPr/>
      <dgm:t>
        <a:bodyPr/>
        <a:lstStyle/>
        <a:p>
          <a:endParaRPr lang="da-DK"/>
        </a:p>
      </dgm:t>
    </dgm:pt>
    <dgm:pt modelId="{B2837F37-9923-4755-A25B-E8EF3BD9D33A}" type="pres">
      <dgm:prSet presAssocID="{38DC9594-5216-48DF-BF7D-10C49259285E}" presName="outerComposite" presStyleCnt="0">
        <dgm:presLayoutVars>
          <dgm:chMax val="5"/>
          <dgm:dir/>
          <dgm:resizeHandles val="exact"/>
        </dgm:presLayoutVars>
      </dgm:prSet>
      <dgm:spPr/>
    </dgm:pt>
    <dgm:pt modelId="{24B7FD6A-59F0-443F-B28B-FA852B696916}" type="pres">
      <dgm:prSet presAssocID="{38DC9594-5216-48DF-BF7D-10C49259285E}" presName="dummyMaxCanvas" presStyleCnt="0">
        <dgm:presLayoutVars/>
      </dgm:prSet>
      <dgm:spPr/>
    </dgm:pt>
    <dgm:pt modelId="{8CF2DACA-99DC-4D5B-B406-DB876268934B}" type="pres">
      <dgm:prSet presAssocID="{38DC9594-5216-48DF-BF7D-10C49259285E}" presName="FiveNodes_1" presStyleLbl="node1" presStyleIdx="0" presStyleCnt="5" custLinFactNeighborX="2086" custLinFactNeighborY="-32132">
        <dgm:presLayoutVars>
          <dgm:bulletEnabled val="1"/>
        </dgm:presLayoutVars>
      </dgm:prSet>
      <dgm:spPr/>
    </dgm:pt>
    <dgm:pt modelId="{5435FE68-5500-4C00-A6FF-C3C8B2D0B222}" type="pres">
      <dgm:prSet presAssocID="{38DC9594-5216-48DF-BF7D-10C49259285E}" presName="FiveNodes_2" presStyleLbl="node1" presStyleIdx="1" presStyleCnt="5">
        <dgm:presLayoutVars>
          <dgm:bulletEnabled val="1"/>
        </dgm:presLayoutVars>
      </dgm:prSet>
      <dgm:spPr/>
    </dgm:pt>
    <dgm:pt modelId="{FD0A709C-06BD-45C0-B539-4D6E6ECC4D3F}" type="pres">
      <dgm:prSet presAssocID="{38DC9594-5216-48DF-BF7D-10C49259285E}" presName="FiveNodes_3" presStyleLbl="node1" presStyleIdx="2" presStyleCnt="5" custLinFactNeighborX="-422" custLinFactNeighborY="-5390">
        <dgm:presLayoutVars>
          <dgm:bulletEnabled val="1"/>
        </dgm:presLayoutVars>
      </dgm:prSet>
      <dgm:spPr/>
    </dgm:pt>
    <dgm:pt modelId="{33E9EAE1-C7E1-4489-8770-0EA654E0C009}" type="pres">
      <dgm:prSet presAssocID="{38DC9594-5216-48DF-BF7D-10C49259285E}" presName="FiveNodes_4" presStyleLbl="node1" presStyleIdx="3" presStyleCnt="5">
        <dgm:presLayoutVars>
          <dgm:bulletEnabled val="1"/>
        </dgm:presLayoutVars>
      </dgm:prSet>
      <dgm:spPr/>
    </dgm:pt>
    <dgm:pt modelId="{9EBCAF18-9F2B-4F95-9E44-23A92C80A0F4}" type="pres">
      <dgm:prSet presAssocID="{38DC9594-5216-48DF-BF7D-10C49259285E}" presName="FiveNodes_5" presStyleLbl="node1" presStyleIdx="4" presStyleCnt="5">
        <dgm:presLayoutVars>
          <dgm:bulletEnabled val="1"/>
        </dgm:presLayoutVars>
      </dgm:prSet>
      <dgm:spPr/>
    </dgm:pt>
    <dgm:pt modelId="{BFDC01E2-4D1C-4A62-87D9-E30388FAFCAE}" type="pres">
      <dgm:prSet presAssocID="{38DC9594-5216-48DF-BF7D-10C49259285E}" presName="FiveConn_1-2" presStyleLbl="fgAccFollowNode1" presStyleIdx="0" presStyleCnt="4">
        <dgm:presLayoutVars>
          <dgm:bulletEnabled val="1"/>
        </dgm:presLayoutVars>
      </dgm:prSet>
      <dgm:spPr/>
    </dgm:pt>
    <dgm:pt modelId="{3A3B61ED-6A91-4EA0-9FC4-E69D1886E99C}" type="pres">
      <dgm:prSet presAssocID="{38DC9594-5216-48DF-BF7D-10C49259285E}" presName="FiveConn_2-3" presStyleLbl="fgAccFollowNode1" presStyleIdx="1" presStyleCnt="4">
        <dgm:presLayoutVars>
          <dgm:bulletEnabled val="1"/>
        </dgm:presLayoutVars>
      </dgm:prSet>
      <dgm:spPr/>
    </dgm:pt>
    <dgm:pt modelId="{D4933831-EE2C-45A2-BB54-1A7FC0F794A1}" type="pres">
      <dgm:prSet presAssocID="{38DC9594-5216-48DF-BF7D-10C49259285E}" presName="FiveConn_3-4" presStyleLbl="fgAccFollowNode1" presStyleIdx="2" presStyleCnt="4">
        <dgm:presLayoutVars>
          <dgm:bulletEnabled val="1"/>
        </dgm:presLayoutVars>
      </dgm:prSet>
      <dgm:spPr/>
    </dgm:pt>
    <dgm:pt modelId="{860DA379-FE87-432F-9C90-D70AC235167E}" type="pres">
      <dgm:prSet presAssocID="{38DC9594-5216-48DF-BF7D-10C49259285E}" presName="FiveConn_4-5" presStyleLbl="fgAccFollowNode1" presStyleIdx="3" presStyleCnt="4">
        <dgm:presLayoutVars>
          <dgm:bulletEnabled val="1"/>
        </dgm:presLayoutVars>
      </dgm:prSet>
      <dgm:spPr/>
    </dgm:pt>
    <dgm:pt modelId="{68C1A4BA-89FF-4C34-B3CE-AB4326E2DB99}" type="pres">
      <dgm:prSet presAssocID="{38DC9594-5216-48DF-BF7D-10C49259285E}" presName="FiveNodes_1_text" presStyleLbl="node1" presStyleIdx="4" presStyleCnt="5">
        <dgm:presLayoutVars>
          <dgm:bulletEnabled val="1"/>
        </dgm:presLayoutVars>
      </dgm:prSet>
      <dgm:spPr/>
    </dgm:pt>
    <dgm:pt modelId="{5BA11EA4-54AC-449B-B186-C82BE0307EFF}" type="pres">
      <dgm:prSet presAssocID="{38DC9594-5216-48DF-BF7D-10C49259285E}" presName="FiveNodes_2_text" presStyleLbl="node1" presStyleIdx="4" presStyleCnt="5">
        <dgm:presLayoutVars>
          <dgm:bulletEnabled val="1"/>
        </dgm:presLayoutVars>
      </dgm:prSet>
      <dgm:spPr/>
    </dgm:pt>
    <dgm:pt modelId="{E5AC528C-0E03-4308-B88B-1015D539523D}" type="pres">
      <dgm:prSet presAssocID="{38DC9594-5216-48DF-BF7D-10C49259285E}" presName="FiveNodes_3_text" presStyleLbl="node1" presStyleIdx="4" presStyleCnt="5">
        <dgm:presLayoutVars>
          <dgm:bulletEnabled val="1"/>
        </dgm:presLayoutVars>
      </dgm:prSet>
      <dgm:spPr/>
    </dgm:pt>
    <dgm:pt modelId="{2103A0B8-F9F1-4A29-9C89-108872D1C5E3}" type="pres">
      <dgm:prSet presAssocID="{38DC9594-5216-48DF-BF7D-10C49259285E}" presName="FiveNodes_4_text" presStyleLbl="node1" presStyleIdx="4" presStyleCnt="5">
        <dgm:presLayoutVars>
          <dgm:bulletEnabled val="1"/>
        </dgm:presLayoutVars>
      </dgm:prSet>
      <dgm:spPr/>
    </dgm:pt>
    <dgm:pt modelId="{DF2FB702-139B-4CC2-BEDE-69E9B51274FE}" type="pres">
      <dgm:prSet presAssocID="{38DC9594-5216-48DF-BF7D-10C49259285E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E56A4513-BF33-4B9B-A69A-7132DB7E5BF4}" srcId="{38DC9594-5216-48DF-BF7D-10C49259285E}" destId="{94F04ADF-5842-46F0-B4A5-43F28AF309CC}" srcOrd="3" destOrd="0" parTransId="{D71489AA-BF1B-4C36-B285-1EFD8018894C}" sibTransId="{0E41B6AA-9F45-457A-88E4-B47907059147}"/>
    <dgm:cxn modelId="{21F94B1B-2902-4AB6-909B-0ACE1E823A6D}" type="presOf" srcId="{F579EF47-AC6A-4676-8B6F-8AD07E23B9D7}" destId="{9EBCAF18-9F2B-4F95-9E44-23A92C80A0F4}" srcOrd="0" destOrd="0" presId="urn:microsoft.com/office/officeart/2005/8/layout/vProcess5"/>
    <dgm:cxn modelId="{DB6F693F-D4AC-4FEE-8448-10073DB4098A}" type="presOf" srcId="{94F04ADF-5842-46F0-B4A5-43F28AF309CC}" destId="{2103A0B8-F9F1-4A29-9C89-108872D1C5E3}" srcOrd="1" destOrd="0" presId="urn:microsoft.com/office/officeart/2005/8/layout/vProcess5"/>
    <dgm:cxn modelId="{025D7768-5058-42F5-A47F-A0C6689CB5CB}" type="presOf" srcId="{38DC9594-5216-48DF-BF7D-10C49259285E}" destId="{B2837F37-9923-4755-A25B-E8EF3BD9D33A}" srcOrd="0" destOrd="0" presId="urn:microsoft.com/office/officeart/2005/8/layout/vProcess5"/>
    <dgm:cxn modelId="{3C107969-2D64-4832-8CBF-8A5A53FF73B1}" type="presOf" srcId="{379B2C00-9393-4632-9715-A430F7A0346C}" destId="{BFDC01E2-4D1C-4A62-87D9-E30388FAFCAE}" srcOrd="0" destOrd="0" presId="urn:microsoft.com/office/officeart/2005/8/layout/vProcess5"/>
    <dgm:cxn modelId="{7E340273-F3FC-4ADA-8481-20FA67D9C4D0}" type="presOf" srcId="{F579EF47-AC6A-4676-8B6F-8AD07E23B9D7}" destId="{DF2FB702-139B-4CC2-BEDE-69E9B51274FE}" srcOrd="1" destOrd="0" presId="urn:microsoft.com/office/officeart/2005/8/layout/vProcess5"/>
    <dgm:cxn modelId="{0E940588-D327-41D5-8FAF-E85511ED2280}" srcId="{38DC9594-5216-48DF-BF7D-10C49259285E}" destId="{F579EF47-AC6A-4676-8B6F-8AD07E23B9D7}" srcOrd="4" destOrd="0" parTransId="{D83743CE-2644-4B08-B8ED-7BCEF150BB6B}" sibTransId="{C09DD3E5-66BA-40B1-9045-9439092CA0EB}"/>
    <dgm:cxn modelId="{42CC288D-9AD5-43E3-83F7-8BB441EF05AF}" srcId="{38DC9594-5216-48DF-BF7D-10C49259285E}" destId="{F35B98E1-B2F5-4F6F-808D-42FDE74CC70D}" srcOrd="1" destOrd="0" parTransId="{364AA636-17B5-4DFA-A580-98DD1733DF34}" sibTransId="{2588003F-413A-444F-A205-42D20B3CC5F4}"/>
    <dgm:cxn modelId="{CCD35DA3-4B05-4F7D-8EE9-5A8BAB99C5D6}" type="presOf" srcId="{F35B98E1-B2F5-4F6F-808D-42FDE74CC70D}" destId="{5BA11EA4-54AC-449B-B186-C82BE0307EFF}" srcOrd="1" destOrd="0" presId="urn:microsoft.com/office/officeart/2005/8/layout/vProcess5"/>
    <dgm:cxn modelId="{92C830AF-9F35-4565-A4D2-0339E13FD2F1}" type="presOf" srcId="{0E41B6AA-9F45-457A-88E4-B47907059147}" destId="{860DA379-FE87-432F-9C90-D70AC235167E}" srcOrd="0" destOrd="0" presId="urn:microsoft.com/office/officeart/2005/8/layout/vProcess5"/>
    <dgm:cxn modelId="{BF296BB9-EB2D-4B04-9F09-B96DBA2AEAF1}" type="presOf" srcId="{61B838B8-E97A-4558-800E-D9B9DD172D28}" destId="{E5AC528C-0E03-4308-B88B-1015D539523D}" srcOrd="1" destOrd="0" presId="urn:microsoft.com/office/officeart/2005/8/layout/vProcess5"/>
    <dgm:cxn modelId="{31CE06BB-81B4-4C89-9342-D4F6DCE4F8EB}" type="presOf" srcId="{2588003F-413A-444F-A205-42D20B3CC5F4}" destId="{3A3B61ED-6A91-4EA0-9FC4-E69D1886E99C}" srcOrd="0" destOrd="0" presId="urn:microsoft.com/office/officeart/2005/8/layout/vProcess5"/>
    <dgm:cxn modelId="{515218C8-DD9F-48DF-A12B-489DE80AD453}" type="presOf" srcId="{F35B98E1-B2F5-4F6F-808D-42FDE74CC70D}" destId="{5435FE68-5500-4C00-A6FF-C3C8B2D0B222}" srcOrd="0" destOrd="0" presId="urn:microsoft.com/office/officeart/2005/8/layout/vProcess5"/>
    <dgm:cxn modelId="{B6F996D8-A6BF-4839-BC32-619BD2178613}" srcId="{38DC9594-5216-48DF-BF7D-10C49259285E}" destId="{81085C6D-F099-4241-9332-CA8ADFB23013}" srcOrd="0" destOrd="0" parTransId="{A35A4183-2F2A-4634-B8DD-77DFD4F89DC8}" sibTransId="{379B2C00-9393-4632-9715-A430F7A0346C}"/>
    <dgm:cxn modelId="{95D515DD-04BC-437F-A6AF-D3EA104F9767}" srcId="{38DC9594-5216-48DF-BF7D-10C49259285E}" destId="{61B838B8-E97A-4558-800E-D9B9DD172D28}" srcOrd="2" destOrd="0" parTransId="{51980793-F05E-45A1-AD94-5396138A24E0}" sibTransId="{567124FF-3422-4B6A-B62D-19E6AE8BE4AF}"/>
    <dgm:cxn modelId="{47F210E1-3E3E-4CB5-9BA2-B0FDE00DA59A}" type="presOf" srcId="{81085C6D-F099-4241-9332-CA8ADFB23013}" destId="{8CF2DACA-99DC-4D5B-B406-DB876268934B}" srcOrd="0" destOrd="0" presId="urn:microsoft.com/office/officeart/2005/8/layout/vProcess5"/>
    <dgm:cxn modelId="{245D8BE3-8FFD-4AC0-AB9E-109E93F86776}" type="presOf" srcId="{81085C6D-F099-4241-9332-CA8ADFB23013}" destId="{68C1A4BA-89FF-4C34-B3CE-AB4326E2DB99}" srcOrd="1" destOrd="0" presId="urn:microsoft.com/office/officeart/2005/8/layout/vProcess5"/>
    <dgm:cxn modelId="{FDA098E6-A585-4357-BA16-9918844F2828}" type="presOf" srcId="{94F04ADF-5842-46F0-B4A5-43F28AF309CC}" destId="{33E9EAE1-C7E1-4489-8770-0EA654E0C009}" srcOrd="0" destOrd="0" presId="urn:microsoft.com/office/officeart/2005/8/layout/vProcess5"/>
    <dgm:cxn modelId="{F1A5D8F0-F647-4442-9C06-5F557D672E29}" type="presOf" srcId="{567124FF-3422-4B6A-B62D-19E6AE8BE4AF}" destId="{D4933831-EE2C-45A2-BB54-1A7FC0F794A1}" srcOrd="0" destOrd="0" presId="urn:microsoft.com/office/officeart/2005/8/layout/vProcess5"/>
    <dgm:cxn modelId="{695BADF6-D0E0-4D00-90F3-B2C4320AF6C4}" type="presOf" srcId="{61B838B8-E97A-4558-800E-D9B9DD172D28}" destId="{FD0A709C-06BD-45C0-B539-4D6E6ECC4D3F}" srcOrd="0" destOrd="0" presId="urn:microsoft.com/office/officeart/2005/8/layout/vProcess5"/>
    <dgm:cxn modelId="{A4C08342-5865-463B-BFC5-399AB6C672BB}" type="presParOf" srcId="{B2837F37-9923-4755-A25B-E8EF3BD9D33A}" destId="{24B7FD6A-59F0-443F-B28B-FA852B696916}" srcOrd="0" destOrd="0" presId="urn:microsoft.com/office/officeart/2005/8/layout/vProcess5"/>
    <dgm:cxn modelId="{1E39F6FF-8308-4E4D-BEFA-A5C0D6034476}" type="presParOf" srcId="{B2837F37-9923-4755-A25B-E8EF3BD9D33A}" destId="{8CF2DACA-99DC-4D5B-B406-DB876268934B}" srcOrd="1" destOrd="0" presId="urn:microsoft.com/office/officeart/2005/8/layout/vProcess5"/>
    <dgm:cxn modelId="{A4D837C6-4176-414A-82C6-9DA9E8B9F8DF}" type="presParOf" srcId="{B2837F37-9923-4755-A25B-E8EF3BD9D33A}" destId="{5435FE68-5500-4C00-A6FF-C3C8B2D0B222}" srcOrd="2" destOrd="0" presId="urn:microsoft.com/office/officeart/2005/8/layout/vProcess5"/>
    <dgm:cxn modelId="{FF46B48B-6478-4C08-8E85-45F49B245BD4}" type="presParOf" srcId="{B2837F37-9923-4755-A25B-E8EF3BD9D33A}" destId="{FD0A709C-06BD-45C0-B539-4D6E6ECC4D3F}" srcOrd="3" destOrd="0" presId="urn:microsoft.com/office/officeart/2005/8/layout/vProcess5"/>
    <dgm:cxn modelId="{D1909159-4973-41E0-9A8C-32E30139F3E8}" type="presParOf" srcId="{B2837F37-9923-4755-A25B-E8EF3BD9D33A}" destId="{33E9EAE1-C7E1-4489-8770-0EA654E0C009}" srcOrd="4" destOrd="0" presId="urn:microsoft.com/office/officeart/2005/8/layout/vProcess5"/>
    <dgm:cxn modelId="{8A39D4F1-AD63-4DCA-8238-B41064660F4C}" type="presParOf" srcId="{B2837F37-9923-4755-A25B-E8EF3BD9D33A}" destId="{9EBCAF18-9F2B-4F95-9E44-23A92C80A0F4}" srcOrd="5" destOrd="0" presId="urn:microsoft.com/office/officeart/2005/8/layout/vProcess5"/>
    <dgm:cxn modelId="{B8967173-24AD-496F-B432-FED4ADAEB3C1}" type="presParOf" srcId="{B2837F37-9923-4755-A25B-E8EF3BD9D33A}" destId="{BFDC01E2-4D1C-4A62-87D9-E30388FAFCAE}" srcOrd="6" destOrd="0" presId="urn:microsoft.com/office/officeart/2005/8/layout/vProcess5"/>
    <dgm:cxn modelId="{D7C5FBCE-757B-489F-A53E-A4DCA251BAC2}" type="presParOf" srcId="{B2837F37-9923-4755-A25B-E8EF3BD9D33A}" destId="{3A3B61ED-6A91-4EA0-9FC4-E69D1886E99C}" srcOrd="7" destOrd="0" presId="urn:microsoft.com/office/officeart/2005/8/layout/vProcess5"/>
    <dgm:cxn modelId="{A61B3E08-CE94-46BD-AFAC-BF889D7E0324}" type="presParOf" srcId="{B2837F37-9923-4755-A25B-E8EF3BD9D33A}" destId="{D4933831-EE2C-45A2-BB54-1A7FC0F794A1}" srcOrd="8" destOrd="0" presId="urn:microsoft.com/office/officeart/2005/8/layout/vProcess5"/>
    <dgm:cxn modelId="{1CAD218A-F077-45E8-9E87-C252F9A4EFCC}" type="presParOf" srcId="{B2837F37-9923-4755-A25B-E8EF3BD9D33A}" destId="{860DA379-FE87-432F-9C90-D70AC235167E}" srcOrd="9" destOrd="0" presId="urn:microsoft.com/office/officeart/2005/8/layout/vProcess5"/>
    <dgm:cxn modelId="{FAFA4435-D6F3-43E6-94FE-ED39E6F7FDA0}" type="presParOf" srcId="{B2837F37-9923-4755-A25B-E8EF3BD9D33A}" destId="{68C1A4BA-89FF-4C34-B3CE-AB4326E2DB99}" srcOrd="10" destOrd="0" presId="urn:microsoft.com/office/officeart/2005/8/layout/vProcess5"/>
    <dgm:cxn modelId="{4DD0D91F-9BD3-451C-A4FF-C5E9E0F5DD7E}" type="presParOf" srcId="{B2837F37-9923-4755-A25B-E8EF3BD9D33A}" destId="{5BA11EA4-54AC-449B-B186-C82BE0307EFF}" srcOrd="11" destOrd="0" presId="urn:microsoft.com/office/officeart/2005/8/layout/vProcess5"/>
    <dgm:cxn modelId="{4EDBD3A1-DFAE-41C9-B290-40DB73B5BDF4}" type="presParOf" srcId="{B2837F37-9923-4755-A25B-E8EF3BD9D33A}" destId="{E5AC528C-0E03-4308-B88B-1015D539523D}" srcOrd="12" destOrd="0" presId="urn:microsoft.com/office/officeart/2005/8/layout/vProcess5"/>
    <dgm:cxn modelId="{08E4194E-1908-46F6-A4FD-A0B29AC2FF6C}" type="presParOf" srcId="{B2837F37-9923-4755-A25B-E8EF3BD9D33A}" destId="{2103A0B8-F9F1-4A29-9C89-108872D1C5E3}" srcOrd="13" destOrd="0" presId="urn:microsoft.com/office/officeart/2005/8/layout/vProcess5"/>
    <dgm:cxn modelId="{4EAB9300-FF2C-45FF-A2BD-B18390353BDF}" type="presParOf" srcId="{B2837F37-9923-4755-A25B-E8EF3BD9D33A}" destId="{DF2FB702-139B-4CC2-BEDE-69E9B51274FE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16FB7E5-8325-4BB0-A7F8-436CB4AA6AD1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19B41F8-76C0-4762-92A7-DC6A65B6885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dirty="0"/>
            <a:t>You will be able to identify and discuss challenging themes (e.g., violence, loneliness, online influence, and family conflict)</a:t>
          </a:r>
        </a:p>
      </dgm:t>
    </dgm:pt>
    <dgm:pt modelId="{DF17741B-C4B1-455A-BBA3-E11B58C04DE6}" type="parTrans" cxnId="{6C5A2880-F3A0-4488-AD77-42616D7C75CD}">
      <dgm:prSet/>
      <dgm:spPr/>
      <dgm:t>
        <a:bodyPr/>
        <a:lstStyle/>
        <a:p>
          <a:endParaRPr lang="en-US"/>
        </a:p>
      </dgm:t>
    </dgm:pt>
    <dgm:pt modelId="{AAE47DBB-8AB7-40CB-B5FD-E62677260D58}" type="sibTrans" cxnId="{6C5A2880-F3A0-4488-AD77-42616D7C75CD}">
      <dgm:prSet/>
      <dgm:spPr/>
      <dgm:t>
        <a:bodyPr/>
        <a:lstStyle/>
        <a:p>
          <a:endParaRPr lang="en-US"/>
        </a:p>
      </dgm:t>
    </dgm:pt>
    <dgm:pt modelId="{2A0C3750-E88F-4598-9B57-60C787025E3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dirty="0"/>
            <a:t>You will be able to use respectful discussion strategies in English when talking about sensitive and emotionally difficult topics.</a:t>
          </a:r>
        </a:p>
      </dgm:t>
    </dgm:pt>
    <dgm:pt modelId="{501742E6-2CA0-4B52-B443-666B1488553F}" type="parTrans" cxnId="{2B0EF5D4-925C-4465-B230-15CB9421F893}">
      <dgm:prSet/>
      <dgm:spPr/>
      <dgm:t>
        <a:bodyPr/>
        <a:lstStyle/>
        <a:p>
          <a:endParaRPr lang="da-DK"/>
        </a:p>
      </dgm:t>
    </dgm:pt>
    <dgm:pt modelId="{FBFCA66B-1384-4033-8C45-11D22C70AF5A}" type="sibTrans" cxnId="{2B0EF5D4-925C-4465-B230-15CB9421F893}">
      <dgm:prSet/>
      <dgm:spPr/>
      <dgm:t>
        <a:bodyPr/>
        <a:lstStyle/>
        <a:p>
          <a:endParaRPr lang="da-DK"/>
        </a:p>
      </dgm:t>
    </dgm:pt>
    <dgm:pt modelId="{39150C50-4B13-4FE3-A996-785F8694B2FC}">
      <dgm:prSet/>
      <dgm:spPr/>
      <dgm:t>
        <a:bodyPr/>
        <a:lstStyle/>
        <a:p>
          <a:pPr>
            <a:lnSpc>
              <a:spcPct val="100000"/>
            </a:lnSpc>
          </a:pPr>
          <a:r>
            <a:rPr lang="en-AU" b="0" noProof="0" dirty="0"/>
            <a:t>You will be able to recognise and reflect on possible emotional reactions to realistic and intense content and understand how to respond to them in a healthy way.</a:t>
          </a:r>
        </a:p>
      </dgm:t>
    </dgm:pt>
    <dgm:pt modelId="{40BDB1EF-D35F-4C81-A207-3965BFDAC074}" type="parTrans" cxnId="{E8E2884F-4D28-4B46-BC3C-D2AA0496A404}">
      <dgm:prSet/>
      <dgm:spPr/>
      <dgm:t>
        <a:bodyPr/>
        <a:lstStyle/>
        <a:p>
          <a:endParaRPr lang="da-DK"/>
        </a:p>
      </dgm:t>
    </dgm:pt>
    <dgm:pt modelId="{FFFB86A2-AA3C-4A16-BC59-9DD8DA446E95}" type="sibTrans" cxnId="{E8E2884F-4D28-4B46-BC3C-D2AA0496A404}">
      <dgm:prSet/>
      <dgm:spPr/>
      <dgm:t>
        <a:bodyPr/>
        <a:lstStyle/>
        <a:p>
          <a:endParaRPr lang="da-DK"/>
        </a:p>
      </dgm:t>
    </dgm:pt>
    <dgm:pt modelId="{1A053BC2-DAAC-4022-8A18-75D1FCE2D288}" type="pres">
      <dgm:prSet presAssocID="{E16FB7E5-8325-4BB0-A7F8-436CB4AA6AD1}" presName="root" presStyleCnt="0">
        <dgm:presLayoutVars>
          <dgm:dir/>
          <dgm:resizeHandles val="exact"/>
        </dgm:presLayoutVars>
      </dgm:prSet>
      <dgm:spPr/>
    </dgm:pt>
    <dgm:pt modelId="{59056303-E40D-4DAF-88B8-45871EACA6FF}" type="pres">
      <dgm:prSet presAssocID="{519B41F8-76C0-4762-92A7-DC6A65B6885F}" presName="compNode" presStyleCnt="0"/>
      <dgm:spPr/>
    </dgm:pt>
    <dgm:pt modelId="{87300E40-3F4F-4B41-83D1-15248BC532C3}" type="pres">
      <dgm:prSet presAssocID="{519B41F8-76C0-4762-92A7-DC6A65B6885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jerne i hoved med massiv udfyldning"/>
        </a:ext>
      </dgm:extLst>
    </dgm:pt>
    <dgm:pt modelId="{1A31F5BF-4977-4B4F-BBE7-9269BC40B432}" type="pres">
      <dgm:prSet presAssocID="{519B41F8-76C0-4762-92A7-DC6A65B6885F}" presName="spaceRect" presStyleCnt="0"/>
      <dgm:spPr/>
    </dgm:pt>
    <dgm:pt modelId="{20A82CDE-9943-4977-9FE8-410B1E07AE9E}" type="pres">
      <dgm:prSet presAssocID="{519B41F8-76C0-4762-92A7-DC6A65B6885F}" presName="textRect" presStyleLbl="revTx" presStyleIdx="0" presStyleCnt="3">
        <dgm:presLayoutVars>
          <dgm:chMax val="1"/>
          <dgm:chPref val="1"/>
        </dgm:presLayoutVars>
      </dgm:prSet>
      <dgm:spPr/>
    </dgm:pt>
    <dgm:pt modelId="{DF2835FE-E06E-4E39-9E72-21D4E814D275}" type="pres">
      <dgm:prSet presAssocID="{AAE47DBB-8AB7-40CB-B5FD-E62677260D58}" presName="sibTrans" presStyleCnt="0"/>
      <dgm:spPr/>
    </dgm:pt>
    <dgm:pt modelId="{2FF64EE2-4339-4125-9CAC-6996037FA04B}" type="pres">
      <dgm:prSet presAssocID="{2A0C3750-E88F-4598-9B57-60C787025E33}" presName="compNode" presStyleCnt="0"/>
      <dgm:spPr/>
    </dgm:pt>
    <dgm:pt modelId="{F5D1FADC-F659-4C24-90C7-1DA0B519EBB0}" type="pres">
      <dgm:prSet presAssocID="{2A0C3750-E88F-4598-9B57-60C787025E3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oste med massiv udfyldning"/>
        </a:ext>
      </dgm:extLst>
    </dgm:pt>
    <dgm:pt modelId="{53D5F2D1-A303-4B7B-BFCF-9131B139FE46}" type="pres">
      <dgm:prSet presAssocID="{2A0C3750-E88F-4598-9B57-60C787025E33}" presName="spaceRect" presStyleCnt="0"/>
      <dgm:spPr/>
    </dgm:pt>
    <dgm:pt modelId="{E77913D1-7077-4502-9884-7235623B42E9}" type="pres">
      <dgm:prSet presAssocID="{2A0C3750-E88F-4598-9B57-60C787025E33}" presName="textRect" presStyleLbl="revTx" presStyleIdx="1" presStyleCnt="3">
        <dgm:presLayoutVars>
          <dgm:chMax val="1"/>
          <dgm:chPref val="1"/>
        </dgm:presLayoutVars>
      </dgm:prSet>
      <dgm:spPr/>
    </dgm:pt>
    <dgm:pt modelId="{905FFFC8-D566-40E3-AE65-42981BA302E7}" type="pres">
      <dgm:prSet presAssocID="{FBFCA66B-1384-4033-8C45-11D22C70AF5A}" presName="sibTrans" presStyleCnt="0"/>
      <dgm:spPr/>
    </dgm:pt>
    <dgm:pt modelId="{58A63345-6910-4147-9019-73714B535238}" type="pres">
      <dgm:prSet presAssocID="{39150C50-4B13-4FE3-A996-785F8694B2FC}" presName="compNode" presStyleCnt="0"/>
      <dgm:spPr/>
    </dgm:pt>
    <dgm:pt modelId="{F0B5677B-BB9C-499F-A73D-BDA5A3055A08}" type="pres">
      <dgm:prSet presAssocID="{39150C50-4B13-4FE3-A996-785F8694B2FC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Kunstig intelligens med massiv udfyldning"/>
        </a:ext>
      </dgm:extLst>
    </dgm:pt>
    <dgm:pt modelId="{FF9D17C7-FD2B-4477-A51E-7B0435532C4D}" type="pres">
      <dgm:prSet presAssocID="{39150C50-4B13-4FE3-A996-785F8694B2FC}" presName="spaceRect" presStyleCnt="0"/>
      <dgm:spPr/>
    </dgm:pt>
    <dgm:pt modelId="{F903F862-DFC9-462B-A90A-34B6F6097F5A}" type="pres">
      <dgm:prSet presAssocID="{39150C50-4B13-4FE3-A996-785F8694B2FC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E8E2884F-4D28-4B46-BC3C-D2AA0496A404}" srcId="{E16FB7E5-8325-4BB0-A7F8-436CB4AA6AD1}" destId="{39150C50-4B13-4FE3-A996-785F8694B2FC}" srcOrd="2" destOrd="0" parTransId="{40BDB1EF-D35F-4C81-A207-3965BFDAC074}" sibTransId="{FFFB86A2-AA3C-4A16-BC59-9DD8DA446E95}"/>
    <dgm:cxn modelId="{A1C72E51-C93F-4B12-A520-308E71DC60E9}" type="presOf" srcId="{E16FB7E5-8325-4BB0-A7F8-436CB4AA6AD1}" destId="{1A053BC2-DAAC-4022-8A18-75D1FCE2D288}" srcOrd="0" destOrd="0" presId="urn:microsoft.com/office/officeart/2018/2/layout/IconLabelList"/>
    <dgm:cxn modelId="{6C5A2880-F3A0-4488-AD77-42616D7C75CD}" srcId="{E16FB7E5-8325-4BB0-A7F8-436CB4AA6AD1}" destId="{519B41F8-76C0-4762-92A7-DC6A65B6885F}" srcOrd="0" destOrd="0" parTransId="{DF17741B-C4B1-455A-BBA3-E11B58C04DE6}" sibTransId="{AAE47DBB-8AB7-40CB-B5FD-E62677260D58}"/>
    <dgm:cxn modelId="{38242FAB-4910-4255-814B-6287D35F9ED8}" type="presOf" srcId="{39150C50-4B13-4FE3-A996-785F8694B2FC}" destId="{F903F862-DFC9-462B-A90A-34B6F6097F5A}" srcOrd="0" destOrd="0" presId="urn:microsoft.com/office/officeart/2018/2/layout/IconLabelList"/>
    <dgm:cxn modelId="{2B0EF5D4-925C-4465-B230-15CB9421F893}" srcId="{E16FB7E5-8325-4BB0-A7F8-436CB4AA6AD1}" destId="{2A0C3750-E88F-4598-9B57-60C787025E33}" srcOrd="1" destOrd="0" parTransId="{501742E6-2CA0-4B52-B443-666B1488553F}" sibTransId="{FBFCA66B-1384-4033-8C45-11D22C70AF5A}"/>
    <dgm:cxn modelId="{E700C7DB-D182-43EF-B1F5-D9254C1B0A28}" type="presOf" srcId="{2A0C3750-E88F-4598-9B57-60C787025E33}" destId="{E77913D1-7077-4502-9884-7235623B42E9}" srcOrd="0" destOrd="0" presId="urn:microsoft.com/office/officeart/2018/2/layout/IconLabelList"/>
    <dgm:cxn modelId="{1DAE87EF-36B0-4DED-875B-FD070E12CA8D}" type="presOf" srcId="{519B41F8-76C0-4762-92A7-DC6A65B6885F}" destId="{20A82CDE-9943-4977-9FE8-410B1E07AE9E}" srcOrd="0" destOrd="0" presId="urn:microsoft.com/office/officeart/2018/2/layout/IconLabelList"/>
    <dgm:cxn modelId="{825B8423-9DA3-4DBF-A382-E1CD71AA5E59}" type="presParOf" srcId="{1A053BC2-DAAC-4022-8A18-75D1FCE2D288}" destId="{59056303-E40D-4DAF-88B8-45871EACA6FF}" srcOrd="0" destOrd="0" presId="urn:microsoft.com/office/officeart/2018/2/layout/IconLabelList"/>
    <dgm:cxn modelId="{4004F4AE-AC84-4A21-AC01-D59CDEDA0E88}" type="presParOf" srcId="{59056303-E40D-4DAF-88B8-45871EACA6FF}" destId="{87300E40-3F4F-4B41-83D1-15248BC532C3}" srcOrd="0" destOrd="0" presId="urn:microsoft.com/office/officeart/2018/2/layout/IconLabelList"/>
    <dgm:cxn modelId="{7C363471-865A-466E-9CF2-6E7A1440315B}" type="presParOf" srcId="{59056303-E40D-4DAF-88B8-45871EACA6FF}" destId="{1A31F5BF-4977-4B4F-BBE7-9269BC40B432}" srcOrd="1" destOrd="0" presId="urn:microsoft.com/office/officeart/2018/2/layout/IconLabelList"/>
    <dgm:cxn modelId="{3B033DA7-A7F7-439E-BC3F-B8F481603E48}" type="presParOf" srcId="{59056303-E40D-4DAF-88B8-45871EACA6FF}" destId="{20A82CDE-9943-4977-9FE8-410B1E07AE9E}" srcOrd="2" destOrd="0" presId="urn:microsoft.com/office/officeart/2018/2/layout/IconLabelList"/>
    <dgm:cxn modelId="{A8A3AA5D-3E76-4967-A20C-FB48FA58E585}" type="presParOf" srcId="{1A053BC2-DAAC-4022-8A18-75D1FCE2D288}" destId="{DF2835FE-E06E-4E39-9E72-21D4E814D275}" srcOrd="1" destOrd="0" presId="urn:microsoft.com/office/officeart/2018/2/layout/IconLabelList"/>
    <dgm:cxn modelId="{7B520789-43FA-45C2-ABA8-023D71F8278F}" type="presParOf" srcId="{1A053BC2-DAAC-4022-8A18-75D1FCE2D288}" destId="{2FF64EE2-4339-4125-9CAC-6996037FA04B}" srcOrd="2" destOrd="0" presId="urn:microsoft.com/office/officeart/2018/2/layout/IconLabelList"/>
    <dgm:cxn modelId="{2CDF4E42-E1B9-4535-98FD-E3D55C40A7CA}" type="presParOf" srcId="{2FF64EE2-4339-4125-9CAC-6996037FA04B}" destId="{F5D1FADC-F659-4C24-90C7-1DA0B519EBB0}" srcOrd="0" destOrd="0" presId="urn:microsoft.com/office/officeart/2018/2/layout/IconLabelList"/>
    <dgm:cxn modelId="{93FAF829-F957-4D1F-A1E3-6C397382A956}" type="presParOf" srcId="{2FF64EE2-4339-4125-9CAC-6996037FA04B}" destId="{53D5F2D1-A303-4B7B-BFCF-9131B139FE46}" srcOrd="1" destOrd="0" presId="urn:microsoft.com/office/officeart/2018/2/layout/IconLabelList"/>
    <dgm:cxn modelId="{64F5F76A-C5AB-4B44-A606-C0ED2A9A65AB}" type="presParOf" srcId="{2FF64EE2-4339-4125-9CAC-6996037FA04B}" destId="{E77913D1-7077-4502-9884-7235623B42E9}" srcOrd="2" destOrd="0" presId="urn:microsoft.com/office/officeart/2018/2/layout/IconLabelList"/>
    <dgm:cxn modelId="{588CC443-9C39-438D-80D5-D0F3AEDC6114}" type="presParOf" srcId="{1A053BC2-DAAC-4022-8A18-75D1FCE2D288}" destId="{905FFFC8-D566-40E3-AE65-42981BA302E7}" srcOrd="3" destOrd="0" presId="urn:microsoft.com/office/officeart/2018/2/layout/IconLabelList"/>
    <dgm:cxn modelId="{82DFC2CA-3F97-4E0C-B3EF-9694CFCC68F1}" type="presParOf" srcId="{1A053BC2-DAAC-4022-8A18-75D1FCE2D288}" destId="{58A63345-6910-4147-9019-73714B535238}" srcOrd="4" destOrd="0" presId="urn:microsoft.com/office/officeart/2018/2/layout/IconLabelList"/>
    <dgm:cxn modelId="{69D5D019-FA5D-4F7E-9525-376A25DDBE28}" type="presParOf" srcId="{58A63345-6910-4147-9019-73714B535238}" destId="{F0B5677B-BB9C-499F-A73D-BDA5A3055A08}" srcOrd="0" destOrd="0" presId="urn:microsoft.com/office/officeart/2018/2/layout/IconLabelList"/>
    <dgm:cxn modelId="{644FC4AC-D552-44C2-B3F0-BA8447987BF1}" type="presParOf" srcId="{58A63345-6910-4147-9019-73714B535238}" destId="{FF9D17C7-FD2B-4477-A51E-7B0435532C4D}" srcOrd="1" destOrd="0" presId="urn:microsoft.com/office/officeart/2018/2/layout/IconLabelList"/>
    <dgm:cxn modelId="{613ECC37-BAE5-4ECE-ADEC-BF614689B586}" type="presParOf" srcId="{58A63345-6910-4147-9019-73714B535238}" destId="{F903F862-DFC9-462B-A90A-34B6F6097F5A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034B0EC-F0F4-4729-B097-2D63A49C69A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4D898F-9981-4A6E-9D76-C61121E96339}">
      <dgm:prSet custT="1"/>
      <dgm:spPr/>
      <dgm:t>
        <a:bodyPr/>
        <a:lstStyle/>
        <a:p>
          <a:r>
            <a:rPr lang="en-US" sz="3000" b="1" dirty="0"/>
            <a:t>Exit Task: Exit-reflection</a:t>
          </a:r>
          <a:endParaRPr lang="en-US" sz="3000" dirty="0"/>
        </a:p>
      </dgm:t>
    </dgm:pt>
    <dgm:pt modelId="{6DECDFEB-2EB4-4503-AE8E-18C1D5D27654}" type="parTrans" cxnId="{9353A0D3-451C-42C2-9B3C-B6BF59E9A251}">
      <dgm:prSet/>
      <dgm:spPr/>
      <dgm:t>
        <a:bodyPr/>
        <a:lstStyle/>
        <a:p>
          <a:endParaRPr lang="en-US"/>
        </a:p>
      </dgm:t>
    </dgm:pt>
    <dgm:pt modelId="{FBADE906-DCE5-42A5-AAB3-AE210CEC01C5}" type="sibTrans" cxnId="{9353A0D3-451C-42C2-9B3C-B6BF59E9A251}">
      <dgm:prSet/>
      <dgm:spPr/>
      <dgm:t>
        <a:bodyPr/>
        <a:lstStyle/>
        <a:p>
          <a:endParaRPr lang="en-US"/>
        </a:p>
      </dgm:t>
    </dgm:pt>
    <dgm:pt modelId="{3D5604DB-19E6-4EDD-A049-68506951226A}">
      <dgm:prSet/>
      <dgm:spPr/>
      <dgm:t>
        <a:bodyPr/>
        <a:lstStyle/>
        <a:p>
          <a:endParaRPr lang="en-US" dirty="0"/>
        </a:p>
      </dgm:t>
    </dgm:pt>
    <dgm:pt modelId="{BAA49913-77F8-4328-AFF2-7F87CBB18F63}" type="parTrans" cxnId="{42E5AC07-CD64-4ED4-90DB-E18A39903F7A}">
      <dgm:prSet/>
      <dgm:spPr/>
      <dgm:t>
        <a:bodyPr/>
        <a:lstStyle/>
        <a:p>
          <a:endParaRPr lang="en-US"/>
        </a:p>
      </dgm:t>
    </dgm:pt>
    <dgm:pt modelId="{22F4D869-8C73-4B4D-9CEE-CBE1A276845B}" type="sibTrans" cxnId="{42E5AC07-CD64-4ED4-90DB-E18A39903F7A}">
      <dgm:prSet/>
      <dgm:spPr/>
      <dgm:t>
        <a:bodyPr/>
        <a:lstStyle/>
        <a:p>
          <a:endParaRPr lang="en-US"/>
        </a:p>
      </dgm:t>
    </dgm:pt>
    <dgm:pt modelId="{891C7FE1-D1B1-4C6E-84F0-DCF963A3729B}">
      <dgm:prSet/>
      <dgm:spPr/>
      <dgm:t>
        <a:bodyPr/>
        <a:lstStyle/>
        <a:p>
          <a:pPr>
            <a:buNone/>
          </a:pPr>
          <a:r>
            <a:rPr lang="en-US" dirty="0"/>
            <a:t>Write ANONYMOUSLY on a slip of paper — in Danish or English — three sentences using these sentence starters:</a:t>
          </a:r>
        </a:p>
      </dgm:t>
    </dgm:pt>
    <dgm:pt modelId="{98C4BCB9-E254-46B4-8CFC-76EE92807159}" type="parTrans" cxnId="{4F8B8ED6-DDAA-4D2A-8927-8F1411C061DA}">
      <dgm:prSet/>
      <dgm:spPr/>
      <dgm:t>
        <a:bodyPr/>
        <a:lstStyle/>
        <a:p>
          <a:endParaRPr lang="da-DK"/>
        </a:p>
      </dgm:t>
    </dgm:pt>
    <dgm:pt modelId="{D5668FBE-256E-47FB-A586-A774BF9479F5}" type="sibTrans" cxnId="{4F8B8ED6-DDAA-4D2A-8927-8F1411C061DA}">
      <dgm:prSet/>
      <dgm:spPr/>
      <dgm:t>
        <a:bodyPr/>
        <a:lstStyle/>
        <a:p>
          <a:endParaRPr lang="da-DK"/>
        </a:p>
      </dgm:t>
    </dgm:pt>
    <dgm:pt modelId="{3A42C0A6-EC62-4799-AD5F-48A8E27FC2B0}">
      <dgm:prSet/>
      <dgm:spPr/>
      <dgm:t>
        <a:bodyPr/>
        <a:lstStyle/>
        <a:p>
          <a:pPr>
            <a:buNone/>
          </a:pPr>
          <a:r>
            <a:rPr lang="en-US" dirty="0"/>
            <a:t>Something I am thinking about: ...</a:t>
          </a:r>
        </a:p>
      </dgm:t>
    </dgm:pt>
    <dgm:pt modelId="{456CF3B3-3F49-484D-9693-C618F42FDE26}" type="parTrans" cxnId="{86AC035E-4172-4E39-9638-B0A6EC82B824}">
      <dgm:prSet/>
      <dgm:spPr/>
      <dgm:t>
        <a:bodyPr/>
        <a:lstStyle/>
        <a:p>
          <a:endParaRPr lang="da-DK"/>
        </a:p>
      </dgm:t>
    </dgm:pt>
    <dgm:pt modelId="{6E837853-6E7B-498C-8188-51BAC9693070}" type="sibTrans" cxnId="{86AC035E-4172-4E39-9638-B0A6EC82B824}">
      <dgm:prSet/>
      <dgm:spPr/>
      <dgm:t>
        <a:bodyPr/>
        <a:lstStyle/>
        <a:p>
          <a:endParaRPr lang="da-DK"/>
        </a:p>
      </dgm:t>
    </dgm:pt>
    <dgm:pt modelId="{5CF269F8-4BAD-409B-A1AE-CD61BE7B5061}">
      <dgm:prSet/>
      <dgm:spPr/>
      <dgm:t>
        <a:bodyPr/>
        <a:lstStyle/>
        <a:p>
          <a:pPr>
            <a:buNone/>
          </a:pPr>
          <a:r>
            <a:rPr lang="en-US" dirty="0"/>
            <a:t>Something I am curious about: ...</a:t>
          </a:r>
        </a:p>
      </dgm:t>
    </dgm:pt>
    <dgm:pt modelId="{BD2CAD30-5DA0-45A1-9F89-8FB1D0799AD1}" type="parTrans" cxnId="{BF9A6E2B-6C8C-40B2-8D60-F6A7CD39874F}">
      <dgm:prSet/>
      <dgm:spPr/>
      <dgm:t>
        <a:bodyPr/>
        <a:lstStyle/>
        <a:p>
          <a:endParaRPr lang="da-DK"/>
        </a:p>
      </dgm:t>
    </dgm:pt>
    <dgm:pt modelId="{26282E4F-C7B9-45D7-8322-249851DCE9DA}" type="sibTrans" cxnId="{BF9A6E2B-6C8C-40B2-8D60-F6A7CD39874F}">
      <dgm:prSet/>
      <dgm:spPr/>
      <dgm:t>
        <a:bodyPr/>
        <a:lstStyle/>
        <a:p>
          <a:endParaRPr lang="da-DK"/>
        </a:p>
      </dgm:t>
    </dgm:pt>
    <dgm:pt modelId="{CE785A31-1EC9-4164-B769-8ABFCAC3CEDE}">
      <dgm:prSet/>
      <dgm:spPr/>
      <dgm:t>
        <a:bodyPr/>
        <a:lstStyle/>
        <a:p>
          <a:pPr>
            <a:buNone/>
          </a:pPr>
          <a:r>
            <a:rPr lang="en-US" dirty="0"/>
            <a:t>Something I reacted to today: ...</a:t>
          </a:r>
        </a:p>
      </dgm:t>
    </dgm:pt>
    <dgm:pt modelId="{B5A4482F-6821-4FB3-A047-A00FCFA9E95B}" type="parTrans" cxnId="{31FA5BC3-7ABF-4DD1-872A-2CFE2F7DD52A}">
      <dgm:prSet/>
      <dgm:spPr/>
      <dgm:t>
        <a:bodyPr/>
        <a:lstStyle/>
        <a:p>
          <a:endParaRPr lang="da-DK"/>
        </a:p>
      </dgm:t>
    </dgm:pt>
    <dgm:pt modelId="{74A38A04-49A7-4357-9316-0859C02AF154}" type="sibTrans" cxnId="{31FA5BC3-7ABF-4DD1-872A-2CFE2F7DD52A}">
      <dgm:prSet/>
      <dgm:spPr/>
      <dgm:t>
        <a:bodyPr/>
        <a:lstStyle/>
        <a:p>
          <a:endParaRPr lang="da-DK"/>
        </a:p>
      </dgm:t>
    </dgm:pt>
    <dgm:pt modelId="{48C7873B-539D-4933-B58A-E35CDD1C31B3}">
      <dgm:prSet/>
      <dgm:spPr/>
      <dgm:t>
        <a:bodyPr/>
        <a:lstStyle/>
        <a:p>
          <a:pPr>
            <a:buNone/>
          </a:pPr>
          <a:endParaRPr lang="en-US" dirty="0"/>
        </a:p>
      </dgm:t>
    </dgm:pt>
    <dgm:pt modelId="{C0636546-8209-4E88-B65B-73210F03BC13}" type="parTrans" cxnId="{09216AFF-11A3-400F-BF4D-C3B5E860FBFE}">
      <dgm:prSet/>
      <dgm:spPr/>
      <dgm:t>
        <a:bodyPr/>
        <a:lstStyle/>
        <a:p>
          <a:endParaRPr lang="da-DK"/>
        </a:p>
      </dgm:t>
    </dgm:pt>
    <dgm:pt modelId="{8AB78522-4CBF-4030-9291-39EEBDC08C6C}" type="sibTrans" cxnId="{09216AFF-11A3-400F-BF4D-C3B5E860FBFE}">
      <dgm:prSet/>
      <dgm:spPr/>
      <dgm:t>
        <a:bodyPr/>
        <a:lstStyle/>
        <a:p>
          <a:endParaRPr lang="da-DK"/>
        </a:p>
      </dgm:t>
    </dgm:pt>
    <dgm:pt modelId="{7C8BE712-B025-4158-9E9C-978792A29B97}">
      <dgm:prSet/>
      <dgm:spPr/>
      <dgm:t>
        <a:bodyPr/>
        <a:lstStyle/>
        <a:p>
          <a:pPr>
            <a:buNone/>
          </a:pPr>
          <a:endParaRPr lang="en-US" dirty="0"/>
        </a:p>
      </dgm:t>
    </dgm:pt>
    <dgm:pt modelId="{73E25BA5-239A-445C-8FDA-28921A49F0FC}" type="parTrans" cxnId="{58905167-8A64-4269-A162-14C138C0EA3F}">
      <dgm:prSet/>
      <dgm:spPr/>
      <dgm:t>
        <a:bodyPr/>
        <a:lstStyle/>
        <a:p>
          <a:endParaRPr lang="da-DK"/>
        </a:p>
      </dgm:t>
    </dgm:pt>
    <dgm:pt modelId="{5E7EA444-1116-4F90-88E0-D3628CE80225}" type="sibTrans" cxnId="{58905167-8A64-4269-A162-14C138C0EA3F}">
      <dgm:prSet/>
      <dgm:spPr/>
      <dgm:t>
        <a:bodyPr/>
        <a:lstStyle/>
        <a:p>
          <a:endParaRPr lang="da-DK"/>
        </a:p>
      </dgm:t>
    </dgm:pt>
    <dgm:pt modelId="{67B29B50-D2E8-44A8-8D4A-7053788D44EA}" type="pres">
      <dgm:prSet presAssocID="{8034B0EC-F0F4-4729-B097-2D63A49C69A7}" presName="linear" presStyleCnt="0">
        <dgm:presLayoutVars>
          <dgm:animLvl val="lvl"/>
          <dgm:resizeHandles val="exact"/>
        </dgm:presLayoutVars>
      </dgm:prSet>
      <dgm:spPr/>
    </dgm:pt>
    <dgm:pt modelId="{1CB0C551-E394-4845-8C28-AF37C1F50CAB}" type="pres">
      <dgm:prSet presAssocID="{BA4D898F-9981-4A6E-9D76-C61121E96339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6BF8EBAE-3BEB-44CC-8324-F84443D392D5}" type="pres">
      <dgm:prSet presAssocID="{BA4D898F-9981-4A6E-9D76-C61121E96339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CB6AEB00-8191-4017-9EC2-CCE6C2C20D20}" type="presOf" srcId="{3A42C0A6-EC62-4799-AD5F-48A8E27FC2B0}" destId="{6BF8EBAE-3BEB-44CC-8324-F84443D392D5}" srcOrd="0" destOrd="3" presId="urn:microsoft.com/office/officeart/2005/8/layout/vList2"/>
    <dgm:cxn modelId="{42E5AC07-CD64-4ED4-90DB-E18A39903F7A}" srcId="{BA4D898F-9981-4A6E-9D76-C61121E96339}" destId="{3D5604DB-19E6-4EDD-A049-68506951226A}" srcOrd="6" destOrd="0" parTransId="{BAA49913-77F8-4328-AFF2-7F87CBB18F63}" sibTransId="{22F4D869-8C73-4B4D-9CEE-CBE1A276845B}"/>
    <dgm:cxn modelId="{2251D10E-B880-43A3-9064-62929C22ABF7}" type="presOf" srcId="{CE785A31-1EC9-4164-B769-8ABFCAC3CEDE}" destId="{6BF8EBAE-3BEB-44CC-8324-F84443D392D5}" srcOrd="0" destOrd="5" presId="urn:microsoft.com/office/officeart/2005/8/layout/vList2"/>
    <dgm:cxn modelId="{1B5DB221-170D-4149-8B18-424C42371D0B}" type="presOf" srcId="{891C7FE1-D1B1-4C6E-84F0-DCF963A3729B}" destId="{6BF8EBAE-3BEB-44CC-8324-F84443D392D5}" srcOrd="0" destOrd="1" presId="urn:microsoft.com/office/officeart/2005/8/layout/vList2"/>
    <dgm:cxn modelId="{60F79228-97D6-47E7-A051-E78E948BE7D1}" type="presOf" srcId="{7C8BE712-B025-4158-9E9C-978792A29B97}" destId="{6BF8EBAE-3BEB-44CC-8324-F84443D392D5}" srcOrd="0" destOrd="0" presId="urn:microsoft.com/office/officeart/2005/8/layout/vList2"/>
    <dgm:cxn modelId="{BF9A6E2B-6C8C-40B2-8D60-F6A7CD39874F}" srcId="{BA4D898F-9981-4A6E-9D76-C61121E96339}" destId="{5CF269F8-4BAD-409B-A1AE-CD61BE7B5061}" srcOrd="4" destOrd="0" parTransId="{BD2CAD30-5DA0-45A1-9F89-8FB1D0799AD1}" sibTransId="{26282E4F-C7B9-45D7-8322-249851DCE9DA}"/>
    <dgm:cxn modelId="{7177263E-E635-4FBF-A20E-FA82C15CA893}" type="presOf" srcId="{5CF269F8-4BAD-409B-A1AE-CD61BE7B5061}" destId="{6BF8EBAE-3BEB-44CC-8324-F84443D392D5}" srcOrd="0" destOrd="4" presId="urn:microsoft.com/office/officeart/2005/8/layout/vList2"/>
    <dgm:cxn modelId="{86AC035E-4172-4E39-9638-B0A6EC82B824}" srcId="{BA4D898F-9981-4A6E-9D76-C61121E96339}" destId="{3A42C0A6-EC62-4799-AD5F-48A8E27FC2B0}" srcOrd="3" destOrd="0" parTransId="{456CF3B3-3F49-484D-9693-C618F42FDE26}" sibTransId="{6E837853-6E7B-498C-8188-51BAC9693070}"/>
    <dgm:cxn modelId="{58905167-8A64-4269-A162-14C138C0EA3F}" srcId="{BA4D898F-9981-4A6E-9D76-C61121E96339}" destId="{7C8BE712-B025-4158-9E9C-978792A29B97}" srcOrd="0" destOrd="0" parTransId="{73E25BA5-239A-445C-8FDA-28921A49F0FC}" sibTransId="{5E7EA444-1116-4F90-88E0-D3628CE80225}"/>
    <dgm:cxn modelId="{BC74A0A9-01A6-46B1-BD3F-FB1B3E0B207D}" type="presOf" srcId="{48C7873B-539D-4933-B58A-E35CDD1C31B3}" destId="{6BF8EBAE-3BEB-44CC-8324-F84443D392D5}" srcOrd="0" destOrd="2" presId="urn:microsoft.com/office/officeart/2005/8/layout/vList2"/>
    <dgm:cxn modelId="{7770EFC1-7479-47DB-96C4-C8F778960C94}" type="presOf" srcId="{8034B0EC-F0F4-4729-B097-2D63A49C69A7}" destId="{67B29B50-D2E8-44A8-8D4A-7053788D44EA}" srcOrd="0" destOrd="0" presId="urn:microsoft.com/office/officeart/2005/8/layout/vList2"/>
    <dgm:cxn modelId="{31FA5BC3-7ABF-4DD1-872A-2CFE2F7DD52A}" srcId="{BA4D898F-9981-4A6E-9D76-C61121E96339}" destId="{CE785A31-1EC9-4164-B769-8ABFCAC3CEDE}" srcOrd="5" destOrd="0" parTransId="{B5A4482F-6821-4FB3-A047-A00FCFA9E95B}" sibTransId="{74A38A04-49A7-4357-9316-0859C02AF154}"/>
    <dgm:cxn modelId="{0CB130C8-90C2-4E82-90BE-72141FC7524B}" type="presOf" srcId="{3D5604DB-19E6-4EDD-A049-68506951226A}" destId="{6BF8EBAE-3BEB-44CC-8324-F84443D392D5}" srcOrd="0" destOrd="6" presId="urn:microsoft.com/office/officeart/2005/8/layout/vList2"/>
    <dgm:cxn modelId="{9353A0D3-451C-42C2-9B3C-B6BF59E9A251}" srcId="{8034B0EC-F0F4-4729-B097-2D63A49C69A7}" destId="{BA4D898F-9981-4A6E-9D76-C61121E96339}" srcOrd="0" destOrd="0" parTransId="{6DECDFEB-2EB4-4503-AE8E-18C1D5D27654}" sibTransId="{FBADE906-DCE5-42A5-AAB3-AE210CEC01C5}"/>
    <dgm:cxn modelId="{4F8B8ED6-DDAA-4D2A-8927-8F1411C061DA}" srcId="{BA4D898F-9981-4A6E-9D76-C61121E96339}" destId="{891C7FE1-D1B1-4C6E-84F0-DCF963A3729B}" srcOrd="1" destOrd="0" parTransId="{98C4BCB9-E254-46B4-8CFC-76EE92807159}" sibTransId="{D5668FBE-256E-47FB-A586-A774BF9479F5}"/>
    <dgm:cxn modelId="{DD912DF5-03F5-44AA-A41E-32B0D29A8237}" type="presOf" srcId="{BA4D898F-9981-4A6E-9D76-C61121E96339}" destId="{1CB0C551-E394-4845-8C28-AF37C1F50CAB}" srcOrd="0" destOrd="0" presId="urn:microsoft.com/office/officeart/2005/8/layout/vList2"/>
    <dgm:cxn modelId="{09216AFF-11A3-400F-BF4D-C3B5E860FBFE}" srcId="{BA4D898F-9981-4A6E-9D76-C61121E96339}" destId="{48C7873B-539D-4933-B58A-E35CDD1C31B3}" srcOrd="2" destOrd="0" parTransId="{C0636546-8209-4E88-B65B-73210F03BC13}" sibTransId="{8AB78522-4CBF-4030-9291-39EEBDC08C6C}"/>
    <dgm:cxn modelId="{48944BB9-6DF3-4909-8445-EA9E8D1B6EC4}" type="presParOf" srcId="{67B29B50-D2E8-44A8-8D4A-7053788D44EA}" destId="{1CB0C551-E394-4845-8C28-AF37C1F50CAB}" srcOrd="0" destOrd="0" presId="urn:microsoft.com/office/officeart/2005/8/layout/vList2"/>
    <dgm:cxn modelId="{9B7C54CA-6E6F-48D1-BECA-1151F6FF6E06}" type="presParOf" srcId="{67B29B50-D2E8-44A8-8D4A-7053788D44EA}" destId="{6BF8EBAE-3BEB-44CC-8324-F84443D392D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F2DACA-99DC-4D5B-B406-DB876268934B}">
      <dsp:nvSpPr>
        <dsp:cNvPr id="0" name=""/>
        <dsp:cNvSpPr/>
      </dsp:nvSpPr>
      <dsp:spPr>
        <a:xfrm>
          <a:off x="111786" y="0"/>
          <a:ext cx="5358890" cy="750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/>
            <a:t>Introduction and Warm-up</a:t>
          </a:r>
          <a:endParaRPr lang="en-US" sz="2500" kern="1200" dirty="0"/>
        </a:p>
      </dsp:txBody>
      <dsp:txXfrm>
        <a:off x="133757" y="21971"/>
        <a:ext cx="4461668" cy="706194"/>
      </dsp:txXfrm>
    </dsp:sp>
    <dsp:sp modelId="{5435FE68-5500-4C00-A6FF-C3C8B2D0B222}">
      <dsp:nvSpPr>
        <dsp:cNvPr id="0" name=""/>
        <dsp:cNvSpPr/>
      </dsp:nvSpPr>
      <dsp:spPr>
        <a:xfrm>
          <a:off x="400176" y="854321"/>
          <a:ext cx="5358890" cy="750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/>
            <a:t>Groupwork – Central Themes </a:t>
          </a:r>
          <a:endParaRPr lang="en-US" sz="2500" kern="1200" dirty="0"/>
        </a:p>
      </dsp:txBody>
      <dsp:txXfrm>
        <a:off x="422147" y="876292"/>
        <a:ext cx="4427183" cy="706194"/>
      </dsp:txXfrm>
    </dsp:sp>
    <dsp:sp modelId="{FD0A709C-06BD-45C0-B539-4D6E6ECC4D3F}">
      <dsp:nvSpPr>
        <dsp:cNvPr id="0" name=""/>
        <dsp:cNvSpPr/>
      </dsp:nvSpPr>
      <dsp:spPr>
        <a:xfrm>
          <a:off x="777739" y="1668211"/>
          <a:ext cx="5358890" cy="750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/>
            <a:t>Break</a:t>
          </a:r>
        </a:p>
      </dsp:txBody>
      <dsp:txXfrm>
        <a:off x="799710" y="1690182"/>
        <a:ext cx="4427183" cy="706194"/>
      </dsp:txXfrm>
    </dsp:sp>
    <dsp:sp modelId="{33E9EAE1-C7E1-4489-8770-0EA654E0C009}">
      <dsp:nvSpPr>
        <dsp:cNvPr id="0" name=""/>
        <dsp:cNvSpPr/>
      </dsp:nvSpPr>
      <dsp:spPr>
        <a:xfrm>
          <a:off x="1200530" y="2562965"/>
          <a:ext cx="5358890" cy="750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/>
            <a:t>Short Presentations</a:t>
          </a:r>
          <a:endParaRPr lang="en-US" sz="2500" kern="1200" dirty="0"/>
        </a:p>
      </dsp:txBody>
      <dsp:txXfrm>
        <a:off x="1222501" y="2584936"/>
        <a:ext cx="4427183" cy="706194"/>
      </dsp:txXfrm>
    </dsp:sp>
    <dsp:sp modelId="{9EBCAF18-9F2B-4F95-9E44-23A92C80A0F4}">
      <dsp:nvSpPr>
        <dsp:cNvPr id="0" name=""/>
        <dsp:cNvSpPr/>
      </dsp:nvSpPr>
      <dsp:spPr>
        <a:xfrm>
          <a:off x="1600707" y="3417286"/>
          <a:ext cx="5358890" cy="750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/>
            <a:t>Exit Task</a:t>
          </a:r>
          <a:endParaRPr lang="en-US" sz="2500" kern="1200" dirty="0"/>
        </a:p>
      </dsp:txBody>
      <dsp:txXfrm>
        <a:off x="1622678" y="3439257"/>
        <a:ext cx="4427183" cy="706194"/>
      </dsp:txXfrm>
    </dsp:sp>
    <dsp:sp modelId="{BFDC01E2-4D1C-4A62-87D9-E30388FAFCAE}">
      <dsp:nvSpPr>
        <dsp:cNvPr id="0" name=""/>
        <dsp:cNvSpPr/>
      </dsp:nvSpPr>
      <dsp:spPr>
        <a:xfrm>
          <a:off x="4871301" y="548016"/>
          <a:ext cx="487588" cy="48758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4981008" y="548016"/>
        <a:ext cx="268174" cy="366910"/>
      </dsp:txXfrm>
    </dsp:sp>
    <dsp:sp modelId="{3A3B61ED-6A91-4EA0-9FC4-E69D1886E99C}">
      <dsp:nvSpPr>
        <dsp:cNvPr id="0" name=""/>
        <dsp:cNvSpPr/>
      </dsp:nvSpPr>
      <dsp:spPr>
        <a:xfrm>
          <a:off x="5271478" y="1402337"/>
          <a:ext cx="487588" cy="48758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5381185" y="1402337"/>
        <a:ext cx="268174" cy="366910"/>
      </dsp:txXfrm>
    </dsp:sp>
    <dsp:sp modelId="{D4933831-EE2C-45A2-BB54-1A7FC0F794A1}">
      <dsp:nvSpPr>
        <dsp:cNvPr id="0" name=""/>
        <dsp:cNvSpPr/>
      </dsp:nvSpPr>
      <dsp:spPr>
        <a:xfrm>
          <a:off x="5671655" y="2244157"/>
          <a:ext cx="487588" cy="48758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a-DK" sz="2200" kern="1200"/>
        </a:p>
      </dsp:txBody>
      <dsp:txXfrm>
        <a:off x="5781362" y="2244157"/>
        <a:ext cx="268174" cy="366910"/>
      </dsp:txXfrm>
    </dsp:sp>
    <dsp:sp modelId="{860DA379-FE87-432F-9C90-D70AC235167E}">
      <dsp:nvSpPr>
        <dsp:cNvPr id="0" name=""/>
        <dsp:cNvSpPr/>
      </dsp:nvSpPr>
      <dsp:spPr>
        <a:xfrm>
          <a:off x="6071832" y="3106813"/>
          <a:ext cx="487588" cy="48758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6181539" y="3106813"/>
        <a:ext cx="268174" cy="3669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300E40-3F4F-4B41-83D1-15248BC532C3}">
      <dsp:nvSpPr>
        <dsp:cNvPr id="0" name=""/>
        <dsp:cNvSpPr/>
      </dsp:nvSpPr>
      <dsp:spPr>
        <a:xfrm>
          <a:off x="923243" y="384739"/>
          <a:ext cx="983403" cy="98340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A82CDE-9943-4977-9FE8-410B1E07AE9E}">
      <dsp:nvSpPr>
        <dsp:cNvPr id="0" name=""/>
        <dsp:cNvSpPr/>
      </dsp:nvSpPr>
      <dsp:spPr>
        <a:xfrm>
          <a:off x="322275" y="1692601"/>
          <a:ext cx="2185340" cy="85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/>
            <a:t>You will be able to identify and discuss challenging themes (e.g., violence, loneliness, online influence, and family conflict)</a:t>
          </a:r>
        </a:p>
      </dsp:txBody>
      <dsp:txXfrm>
        <a:off x="322275" y="1692601"/>
        <a:ext cx="2185340" cy="855000"/>
      </dsp:txXfrm>
    </dsp:sp>
    <dsp:sp modelId="{F5D1FADC-F659-4C24-90C7-1DA0B519EBB0}">
      <dsp:nvSpPr>
        <dsp:cNvPr id="0" name=""/>
        <dsp:cNvSpPr/>
      </dsp:nvSpPr>
      <dsp:spPr>
        <a:xfrm>
          <a:off x="3491018" y="384739"/>
          <a:ext cx="983403" cy="98340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7913D1-7077-4502-9884-7235623B42E9}">
      <dsp:nvSpPr>
        <dsp:cNvPr id="0" name=""/>
        <dsp:cNvSpPr/>
      </dsp:nvSpPr>
      <dsp:spPr>
        <a:xfrm>
          <a:off x="2890050" y="1692601"/>
          <a:ext cx="2185340" cy="85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/>
            <a:t>You will be able to use respectful discussion strategies in English when talking about sensitive and emotionally difficult topics.</a:t>
          </a:r>
        </a:p>
      </dsp:txBody>
      <dsp:txXfrm>
        <a:off x="2890050" y="1692601"/>
        <a:ext cx="2185340" cy="855000"/>
      </dsp:txXfrm>
    </dsp:sp>
    <dsp:sp modelId="{F0B5677B-BB9C-499F-A73D-BDA5A3055A08}">
      <dsp:nvSpPr>
        <dsp:cNvPr id="0" name=""/>
        <dsp:cNvSpPr/>
      </dsp:nvSpPr>
      <dsp:spPr>
        <a:xfrm>
          <a:off x="6058793" y="384739"/>
          <a:ext cx="983403" cy="98340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03F862-DFC9-462B-A90A-34B6F6097F5A}">
      <dsp:nvSpPr>
        <dsp:cNvPr id="0" name=""/>
        <dsp:cNvSpPr/>
      </dsp:nvSpPr>
      <dsp:spPr>
        <a:xfrm>
          <a:off x="5457824" y="1692601"/>
          <a:ext cx="2185340" cy="85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100" b="0" kern="1200" noProof="0" dirty="0"/>
            <a:t>You will be able to recognise and reflect on possible emotional reactions to realistic and intense content and understand how to respond to them in a healthy way.</a:t>
          </a:r>
        </a:p>
      </dsp:txBody>
      <dsp:txXfrm>
        <a:off x="5457824" y="1692601"/>
        <a:ext cx="2185340" cy="855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B0C551-E394-4845-8C28-AF37C1F50CAB}">
      <dsp:nvSpPr>
        <dsp:cNvPr id="0" name=""/>
        <dsp:cNvSpPr/>
      </dsp:nvSpPr>
      <dsp:spPr>
        <a:xfrm>
          <a:off x="0" y="81884"/>
          <a:ext cx="7523480" cy="730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/>
            <a:t>Exit Task: Exit-reflection</a:t>
          </a:r>
          <a:endParaRPr lang="en-US" sz="3000" kern="1200" dirty="0"/>
        </a:p>
      </dsp:txBody>
      <dsp:txXfrm>
        <a:off x="35640" y="117524"/>
        <a:ext cx="7452200" cy="658800"/>
      </dsp:txXfrm>
    </dsp:sp>
    <dsp:sp modelId="{6BF8EBAE-3BEB-44CC-8324-F84443D392D5}">
      <dsp:nvSpPr>
        <dsp:cNvPr id="0" name=""/>
        <dsp:cNvSpPr/>
      </dsp:nvSpPr>
      <dsp:spPr>
        <a:xfrm>
          <a:off x="0" y="811964"/>
          <a:ext cx="7523480" cy="44401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8870" tIns="49530" rIns="277368" bIns="4953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3000" kern="1200" dirty="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3000" kern="1200" dirty="0"/>
            <a:t>Write ANONYMOUSLY on a slip of paper — in Danish or English — three sentences using these sentence starters: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3000" kern="1200" dirty="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3000" kern="1200" dirty="0"/>
            <a:t>Something I am thinking about: ...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3000" kern="1200" dirty="0"/>
            <a:t>Something I am curious about: ...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3000" kern="1200" dirty="0"/>
            <a:t>Something I reacted to today: ...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3000" kern="1200" dirty="0"/>
        </a:p>
      </dsp:txBody>
      <dsp:txXfrm>
        <a:off x="0" y="811964"/>
        <a:ext cx="7523480" cy="44401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7163D25-9453-D002-954B-2CCB6FA326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087A0D72-38E8-838B-E87F-03EC1E17D3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8F9F8185-5AA8-B479-EBA6-3FA4D33E6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02-03-2026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3A118E0D-D8FE-EFCE-CB9B-0B7726FDE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5C731656-1877-72B8-19D3-C2B5E9AC0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49939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7E39743-35B8-EEEE-1AA6-094F327AA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5C872820-7BF6-46EA-4170-5E8A1401B0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D0F65AF5-D445-E599-B7F3-BAA021201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02-03-2026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836C8999-68C4-58C9-5F17-DF1455D96A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3CD99714-0100-A2FF-F756-F37705FA6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85453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B60CFEE-FC87-BA0C-3F10-688EFBEAE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CB93A344-E92F-9B54-482A-E9011DCF12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485FD9E3-A17D-971C-3ACA-82BFA98C9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02-03-2026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20127873-6C54-495F-1C7C-4ABBF4C54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3FD2AC3D-F1E0-82AD-55BA-CA2200906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06881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11A6E9D-B6E4-AA63-872F-9B9A1DBE2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4E938D1F-FA3B-9FD6-BA4A-F76E437EC0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50858171-E0BB-EC43-5425-021858C62C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8C111F79-492F-E75A-1938-AFB2C29BB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02-03-2026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022C7167-1F42-417F-BE79-151350681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AC7BFDED-A8C8-FAAC-B660-160071C8F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14113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92936BD-9764-2E5B-B22A-3D26E6BB7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7264341D-283C-006A-B782-AF38530E13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83C7B8BA-9312-0373-892E-889F9BC1E6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09534D0E-8D8D-092A-C7F5-9CFD17C429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234F4BAD-CC45-CF6E-CC67-4CF670A211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7" name="Pladsholder til dato 6">
            <a:extLst>
              <a:ext uri="{FF2B5EF4-FFF2-40B4-BE49-F238E27FC236}">
                <a16:creationId xmlns:a16="http://schemas.microsoft.com/office/drawing/2014/main" id="{BCEE03FF-3F2E-E183-8EF1-F8F126A8A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02-03-2026</a:t>
            </a:fld>
            <a:endParaRPr lang="da-DK"/>
          </a:p>
        </p:txBody>
      </p:sp>
      <p:sp>
        <p:nvSpPr>
          <p:cNvPr id="8" name="Pladsholder til sidefod 7">
            <a:extLst>
              <a:ext uri="{FF2B5EF4-FFF2-40B4-BE49-F238E27FC236}">
                <a16:creationId xmlns:a16="http://schemas.microsoft.com/office/drawing/2014/main" id="{0D0373CB-ABBE-E39B-1D4C-0AFB0923C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slidenummer 8">
            <a:extLst>
              <a:ext uri="{FF2B5EF4-FFF2-40B4-BE49-F238E27FC236}">
                <a16:creationId xmlns:a16="http://schemas.microsoft.com/office/drawing/2014/main" id="{A7095F89-3F7D-38D6-891A-6474DB3C5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62782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0C3CF75-2FCF-6EEA-D99A-616C40689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dato 2">
            <a:extLst>
              <a:ext uri="{FF2B5EF4-FFF2-40B4-BE49-F238E27FC236}">
                <a16:creationId xmlns:a16="http://schemas.microsoft.com/office/drawing/2014/main" id="{968E03DC-EACA-E95F-6A6B-BD0A54B87A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02-03-2026</a:t>
            </a:fld>
            <a:endParaRPr lang="da-DK"/>
          </a:p>
        </p:txBody>
      </p:sp>
      <p:sp>
        <p:nvSpPr>
          <p:cNvPr id="4" name="Pladsholder til sidefod 3">
            <a:extLst>
              <a:ext uri="{FF2B5EF4-FFF2-40B4-BE49-F238E27FC236}">
                <a16:creationId xmlns:a16="http://schemas.microsoft.com/office/drawing/2014/main" id="{3669ABB7-8B3A-756E-2CF2-944F371BF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8243813F-60C5-48A7-CAF0-543B39BC3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305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>
            <a:extLst>
              <a:ext uri="{FF2B5EF4-FFF2-40B4-BE49-F238E27FC236}">
                <a16:creationId xmlns:a16="http://schemas.microsoft.com/office/drawing/2014/main" id="{4FE7180C-4757-0CAE-CE19-2B3D2CC38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02-03-2026</a:t>
            </a:fld>
            <a:endParaRPr lang="da-DK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B9B62B51-F141-BC9C-986B-A691695EA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EAB94AC2-C528-8C48-661C-C2EF5193C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739147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2D6BA5A-66AC-D583-C82B-95E246C9B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A8CFE448-7EDF-18D8-2173-52265242CA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3ECCA7C4-3BEC-D302-84ED-0E7D6B8BE3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DBF4A6B5-7894-537A-339A-F37B38968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02-03-2026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912EBA39-2D94-D896-0ABB-9EB417372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08F13B27-C59B-ABF2-D849-96FB25956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225486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8DEED67-0175-27E3-9B56-FFB63991E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billede 2">
            <a:extLst>
              <a:ext uri="{FF2B5EF4-FFF2-40B4-BE49-F238E27FC236}">
                <a16:creationId xmlns:a16="http://schemas.microsoft.com/office/drawing/2014/main" id="{F3A0C869-2672-C582-11AC-39AB212C89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B168BF89-58BF-6776-E358-97405F979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FBC3B2E1-9E65-5B06-3387-47F29C248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02-03-2026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CBA3B67E-AF80-56B7-0C41-D7C6F533A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D033CF46-A94F-9ED5-C652-EF1816FBD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24643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4B4767D-1DC4-95FB-0BF7-D1BDBC816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BCF0B891-2079-D4BB-9B53-128CDFFA20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C6ED443C-911A-FB09-06FF-190520AE2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02-03-2026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54F509C6-7EE9-FBD0-E8BC-E4892724C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0995B00E-5842-0AD2-7BE4-B1D1DF771C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258122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>
            <a:extLst>
              <a:ext uri="{FF2B5EF4-FFF2-40B4-BE49-F238E27FC236}">
                <a16:creationId xmlns:a16="http://schemas.microsoft.com/office/drawing/2014/main" id="{07110E92-BED8-20A2-0DBE-6C48B8B065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F06BC4C0-3E4C-7D7F-B742-8017D5DD3C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05E9A662-0BC7-B8C8-C380-EBC6D2875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C9C2-F671-4B68-8566-75BA5568C2D3}" type="datetimeFigureOut">
              <a:rPr lang="da-DK" smtClean="0"/>
              <a:t>02-03-2026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37A1E147-4EAD-7D0D-41F5-3EE015A9C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765A1BD2-C75A-B42F-AF4E-6C79F3DEB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818346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>
            <a:extLst>
              <a:ext uri="{FF2B5EF4-FFF2-40B4-BE49-F238E27FC236}">
                <a16:creationId xmlns:a16="http://schemas.microsoft.com/office/drawing/2014/main" id="{12D908C4-38F9-8686-05E0-C8626A1AD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2A466344-4035-FDE0-4174-430282CE88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25817C44-B588-EC46-2DF3-636C9FF83E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19C9C2-F671-4B68-8566-75BA5568C2D3}" type="datetimeFigureOut">
              <a:rPr lang="da-DK" smtClean="0"/>
              <a:t>02-03-2026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25DC3F75-2F3B-ECFE-33C4-C268C25116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A20DE08C-8154-B630-83F4-8E349FE578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19E2D5-05DB-4A0F-88B7-D2D7AAF5180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779456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13" Type="http://schemas.openxmlformats.org/officeDocument/2006/relationships/image" Target="../media/image8.png"/><Relationship Id="rId3" Type="http://schemas.openxmlformats.org/officeDocument/2006/relationships/image" Target="../media/image3.svg"/><Relationship Id="rId7" Type="http://schemas.openxmlformats.org/officeDocument/2006/relationships/diagramLayout" Target="../diagrams/layout1.xml"/><Relationship Id="rId12" Type="http://schemas.openxmlformats.org/officeDocument/2006/relationships/image" Target="../media/image7.svg"/><Relationship Id="rId2" Type="http://schemas.openxmlformats.org/officeDocument/2006/relationships/image" Target="../media/image2.png"/><Relationship Id="rId16" Type="http://schemas.openxmlformats.org/officeDocument/2006/relationships/image" Target="../media/image11.sv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11" Type="http://schemas.openxmlformats.org/officeDocument/2006/relationships/image" Target="../media/image6.png"/><Relationship Id="rId5" Type="http://schemas.openxmlformats.org/officeDocument/2006/relationships/image" Target="../media/image5.svg"/><Relationship Id="rId15" Type="http://schemas.openxmlformats.org/officeDocument/2006/relationships/image" Target="../media/image10.png"/><Relationship Id="rId10" Type="http://schemas.microsoft.com/office/2007/relationships/diagramDrawing" Target="../diagrams/drawing1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1.xml"/><Relationship Id="rId14" Type="http://schemas.openxmlformats.org/officeDocument/2006/relationships/image" Target="../media/image9.sv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13" Type="http://schemas.openxmlformats.org/officeDocument/2006/relationships/image" Target="../media/image8.png"/><Relationship Id="rId3" Type="http://schemas.openxmlformats.org/officeDocument/2006/relationships/image" Target="../media/image3.svg"/><Relationship Id="rId7" Type="http://schemas.openxmlformats.org/officeDocument/2006/relationships/diagramColors" Target="../diagrams/colors2.xml"/><Relationship Id="rId12" Type="http://schemas.openxmlformats.org/officeDocument/2006/relationships/image" Target="../media/image7.svg"/><Relationship Id="rId2" Type="http://schemas.openxmlformats.org/officeDocument/2006/relationships/image" Target="../media/image2.png"/><Relationship Id="rId16" Type="http://schemas.openxmlformats.org/officeDocument/2006/relationships/image" Target="../media/image11.sv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6.png"/><Relationship Id="rId5" Type="http://schemas.openxmlformats.org/officeDocument/2006/relationships/diagramLayout" Target="../diagrams/layout2.xml"/><Relationship Id="rId15" Type="http://schemas.openxmlformats.org/officeDocument/2006/relationships/image" Target="../media/image10.png"/><Relationship Id="rId10" Type="http://schemas.openxmlformats.org/officeDocument/2006/relationships/image" Target="../media/image5.svg"/><Relationship Id="rId4" Type="http://schemas.openxmlformats.org/officeDocument/2006/relationships/diagramData" Target="../diagrams/data2.xml"/><Relationship Id="rId9" Type="http://schemas.openxmlformats.org/officeDocument/2006/relationships/image" Target="../media/image4.png"/><Relationship Id="rId14" Type="http://schemas.openxmlformats.org/officeDocument/2006/relationships/image" Target="../media/image9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12" Type="http://schemas.openxmlformats.org/officeDocument/2006/relationships/hyperlink" Target="https://www.youtube.com/watch?v=Wk5OxqtpBR4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svg"/><Relationship Id="rId7" Type="http://schemas.openxmlformats.org/officeDocument/2006/relationships/image" Target="../media/image9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5.svg"/><Relationship Id="rId5" Type="http://schemas.openxmlformats.org/officeDocument/2006/relationships/image" Target="../media/image3.svg"/><Relationship Id="rId10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image" Target="../media/image11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svg"/><Relationship Id="rId7" Type="http://schemas.openxmlformats.org/officeDocument/2006/relationships/image" Target="../media/image9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5.svg"/><Relationship Id="rId5" Type="http://schemas.openxmlformats.org/officeDocument/2006/relationships/image" Target="../media/image3.svg"/><Relationship Id="rId10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image" Target="../media/image11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9.svg"/><Relationship Id="rId7" Type="http://schemas.openxmlformats.org/officeDocument/2006/relationships/image" Target="../media/image7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21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9.svg"/><Relationship Id="rId7" Type="http://schemas.openxmlformats.org/officeDocument/2006/relationships/image" Target="../media/image7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23.svg"/><Relationship Id="rId5" Type="http://schemas.openxmlformats.org/officeDocument/2006/relationships/image" Target="../media/image5.svg"/><Relationship Id="rId10" Type="http://schemas.openxmlformats.org/officeDocument/2006/relationships/image" Target="../media/image22.pn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9.svg"/><Relationship Id="rId7" Type="http://schemas.openxmlformats.org/officeDocument/2006/relationships/image" Target="../media/image7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25.svg"/><Relationship Id="rId10" Type="http://schemas.openxmlformats.org/officeDocument/2006/relationships/image" Target="../media/image10.png"/><Relationship Id="rId4" Type="http://schemas.openxmlformats.org/officeDocument/2006/relationships/image" Target="../media/image24.png"/><Relationship Id="rId9" Type="http://schemas.openxmlformats.org/officeDocument/2006/relationships/image" Target="../media/image9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9.svg"/><Relationship Id="rId7" Type="http://schemas.openxmlformats.org/officeDocument/2006/relationships/image" Target="../media/image7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25.svg"/><Relationship Id="rId10" Type="http://schemas.openxmlformats.org/officeDocument/2006/relationships/image" Target="../media/image10.png"/><Relationship Id="rId4" Type="http://schemas.openxmlformats.org/officeDocument/2006/relationships/image" Target="../media/image24.png"/><Relationship Id="rId9" Type="http://schemas.openxmlformats.org/officeDocument/2006/relationships/image" Target="../media/image9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image" Target="../media/image8.png"/><Relationship Id="rId3" Type="http://schemas.openxmlformats.org/officeDocument/2006/relationships/image" Target="../media/image19.svg"/><Relationship Id="rId7" Type="http://schemas.openxmlformats.org/officeDocument/2006/relationships/image" Target="../media/image27.svg"/><Relationship Id="rId12" Type="http://schemas.microsoft.com/office/2007/relationships/diagramDrawing" Target="../diagrams/drawing3.xml"/><Relationship Id="rId2" Type="http://schemas.openxmlformats.org/officeDocument/2006/relationships/image" Target="../media/image18.png"/><Relationship Id="rId16" Type="http://schemas.openxmlformats.org/officeDocument/2006/relationships/image" Target="../media/image11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diagramColors" Target="../diagrams/colors3.xml"/><Relationship Id="rId5" Type="http://schemas.openxmlformats.org/officeDocument/2006/relationships/image" Target="../media/image5.svg"/><Relationship Id="rId15" Type="http://schemas.openxmlformats.org/officeDocument/2006/relationships/image" Target="../media/image10.png"/><Relationship Id="rId10" Type="http://schemas.openxmlformats.org/officeDocument/2006/relationships/diagramQuickStyle" Target="../diagrams/quickStyle3.xml"/><Relationship Id="rId4" Type="http://schemas.openxmlformats.org/officeDocument/2006/relationships/image" Target="../media/image4.png"/><Relationship Id="rId9" Type="http://schemas.openxmlformats.org/officeDocument/2006/relationships/diagramLayout" Target="../diagrams/layout3.xml"/><Relationship Id="rId1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51BAD7-BACA-F31C-5C1F-47B665BF926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AD4220A2-8C38-8FD3-5833-82C2D471C1D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4" name="Picture 2" descr="Et billede, der indeholder tekst, Grafik, Font/skrifttype, grafisk design">
            <a:extLst>
              <a:ext uri="{FF2B5EF4-FFF2-40B4-BE49-F238E27FC236}">
                <a16:creationId xmlns:a16="http://schemas.microsoft.com/office/drawing/2014/main" id="{F4A29EDC-2636-730E-82F5-FA4324AE2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0741" y="-490313"/>
            <a:ext cx="9730244" cy="783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4308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AF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A1CA9FD-3DD0-3B26-7DB9-119AC9C7D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C099AB-E575-67AD-5669-6A2FF93A276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a-DK" b="1" dirty="0"/>
              <a:t>ADOLESCENCE </a:t>
            </a:r>
            <a:br>
              <a:rPr lang="da-DK" b="1" dirty="0"/>
            </a:br>
            <a:r>
              <a:rPr lang="da-DK" sz="3600" b="1" dirty="0"/>
              <a:t>FORBEREDELSES-LEKTION</a:t>
            </a:r>
            <a:br>
              <a:rPr lang="da-DK" dirty="0"/>
            </a:br>
            <a:br>
              <a:rPr lang="da-DK" b="1" dirty="0"/>
            </a:br>
            <a:r>
              <a:rPr lang="da-DK" sz="3100" b="1" dirty="0"/>
              <a:t>1,5 time (double lektion)</a:t>
            </a:r>
            <a:endParaRPr lang="da-DK" sz="3100" dirty="0"/>
          </a:p>
        </p:txBody>
      </p:sp>
      <p:pic>
        <p:nvPicPr>
          <p:cNvPr id="3" name="Picture 2" descr="Et billede, der indeholder tekst, Grafik, Font/skrifttype, grafisk design">
            <a:extLst>
              <a:ext uri="{FF2B5EF4-FFF2-40B4-BE49-F238E27FC236}">
                <a16:creationId xmlns:a16="http://schemas.microsoft.com/office/drawing/2014/main" id="{8D850A3F-F8E0-0521-2D22-FF88C98D98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832" y="5567680"/>
            <a:ext cx="1649192" cy="1328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6635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5E2E66-21D7-FDA3-C486-E93AAF0B39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CDB1D80F-B782-3D7B-48B0-305920CE158E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CC6D8B4F-3A33-2A05-1EFE-6111C3D000C2}"/>
              </a:ext>
            </a:extLst>
          </p:cNvPr>
          <p:cNvSpPr/>
          <p:nvPr/>
        </p:nvSpPr>
        <p:spPr>
          <a:xfrm>
            <a:off x="889000" y="777620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0D71FA0F-B578-1BBE-B6CC-F1EEEBC861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33895BAF-7026-A848-55D2-C13BEB825B2D}"/>
              </a:ext>
            </a:extLst>
          </p:cNvPr>
          <p:cNvSpPr/>
          <p:nvPr/>
        </p:nvSpPr>
        <p:spPr>
          <a:xfrm>
            <a:off x="2199640" y="90424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0534AA2A-8DA6-AA54-9C3A-8B1817DED7C5}"/>
              </a:ext>
            </a:extLst>
          </p:cNvPr>
          <p:cNvSpPr txBox="1"/>
          <p:nvPr/>
        </p:nvSpPr>
        <p:spPr>
          <a:xfrm>
            <a:off x="4282440" y="2459504"/>
            <a:ext cx="61366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noProof="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Has anyone seen Adolescence?</a:t>
            </a:r>
            <a:r>
              <a:rPr lang="en-US" noProof="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pic>
        <p:nvPicPr>
          <p:cNvPr id="9" name="Grafik 8" descr="Møde kontur">
            <a:extLst>
              <a:ext uri="{FF2B5EF4-FFF2-40B4-BE49-F238E27FC236}">
                <a16:creationId xmlns:a16="http://schemas.microsoft.com/office/drawing/2014/main" id="{9BCB6DDB-9691-2B44-7B2E-3C394CDC4C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1080" y="4040101"/>
            <a:ext cx="914400" cy="914400"/>
          </a:xfrm>
          <a:prstGeom prst="rect">
            <a:avLst/>
          </a:prstGeom>
        </p:spPr>
      </p:pic>
      <p:pic>
        <p:nvPicPr>
          <p:cNvPr id="22" name="Grafik 21" descr="Indgang med massiv udfyldning">
            <a:extLst>
              <a:ext uri="{FF2B5EF4-FFF2-40B4-BE49-F238E27FC236}">
                <a16:creationId xmlns:a16="http://schemas.microsoft.com/office/drawing/2014/main" id="{A3ADE54E-42D5-7EDE-744A-CFFE168B8FA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21080" y="5203399"/>
            <a:ext cx="914400" cy="914400"/>
          </a:xfrm>
          <a:prstGeom prst="rect">
            <a:avLst/>
          </a:prstGeom>
        </p:spPr>
      </p:pic>
      <p:pic>
        <p:nvPicPr>
          <p:cNvPr id="29" name="Grafik 28" descr="Kundeanmeldelse med massiv udfyldning">
            <a:extLst>
              <a:ext uri="{FF2B5EF4-FFF2-40B4-BE49-F238E27FC236}">
                <a16:creationId xmlns:a16="http://schemas.microsoft.com/office/drawing/2014/main" id="{D03E2673-8DD6-2932-57AE-27FCF028976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21080" y="2074040"/>
            <a:ext cx="914400" cy="914400"/>
          </a:xfrm>
          <a:prstGeom prst="rect">
            <a:avLst/>
          </a:prstGeom>
        </p:spPr>
      </p:pic>
      <p:pic>
        <p:nvPicPr>
          <p:cNvPr id="30" name="Grafik 29" descr="Dans med massiv udfyldning">
            <a:extLst>
              <a:ext uri="{FF2B5EF4-FFF2-40B4-BE49-F238E27FC236}">
                <a16:creationId xmlns:a16="http://schemas.microsoft.com/office/drawing/2014/main" id="{4E732E3C-2112-89C7-0AD4-CC4D0A0738F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1080" y="307783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84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4C0028-0C87-4868-D3FB-6ED6A4AC9C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D210D6AF-FD45-395A-0792-2ED722422626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B3441EDA-85E6-B9F3-D71E-14A5534F13B7}"/>
              </a:ext>
            </a:extLst>
          </p:cNvPr>
          <p:cNvSpPr/>
          <p:nvPr/>
        </p:nvSpPr>
        <p:spPr>
          <a:xfrm>
            <a:off x="889000" y="777620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7AFA8824-CF5A-9CC7-F991-DC94EEE216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7CC0F117-52B1-E560-71E0-34175A616903}"/>
              </a:ext>
            </a:extLst>
          </p:cNvPr>
          <p:cNvSpPr/>
          <p:nvPr/>
        </p:nvSpPr>
        <p:spPr>
          <a:xfrm>
            <a:off x="2199640" y="90424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94277F34-EACF-DC49-CF8E-A3FA2D48F5D5}"/>
              </a:ext>
            </a:extLst>
          </p:cNvPr>
          <p:cNvSpPr txBox="1"/>
          <p:nvPr/>
        </p:nvSpPr>
        <p:spPr>
          <a:xfrm>
            <a:off x="4008120" y="693897"/>
            <a:ext cx="61366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60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Agenda</a:t>
            </a:r>
            <a:r>
              <a:rPr lang="da-DK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pic>
        <p:nvPicPr>
          <p:cNvPr id="9" name="Grafik 8" descr="Møde kontur">
            <a:extLst>
              <a:ext uri="{FF2B5EF4-FFF2-40B4-BE49-F238E27FC236}">
                <a16:creationId xmlns:a16="http://schemas.microsoft.com/office/drawing/2014/main" id="{D40CB337-DBED-8307-12CD-344B82D4D7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1080" y="4040101"/>
            <a:ext cx="914400" cy="914400"/>
          </a:xfrm>
          <a:prstGeom prst="rect">
            <a:avLst/>
          </a:prstGeom>
        </p:spPr>
      </p:pic>
      <p:graphicFrame>
        <p:nvGraphicFramePr>
          <p:cNvPr id="23" name="Tekstfelt 20">
            <a:extLst>
              <a:ext uri="{FF2B5EF4-FFF2-40B4-BE49-F238E27FC236}">
                <a16:creationId xmlns:a16="http://schemas.microsoft.com/office/drawing/2014/main" id="{3CA30F4E-EDCA-21F0-62B0-29E0EBC7A2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95471823"/>
              </p:ext>
            </p:extLst>
          </p:nvPr>
        </p:nvGraphicFramePr>
        <p:xfrm>
          <a:off x="4592322" y="1956389"/>
          <a:ext cx="6959598" cy="41674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22" name="Grafik 21" descr="Indgang med massiv udfyldning">
            <a:extLst>
              <a:ext uri="{FF2B5EF4-FFF2-40B4-BE49-F238E27FC236}">
                <a16:creationId xmlns:a16="http://schemas.microsoft.com/office/drawing/2014/main" id="{2226E7DA-B36A-EE10-C898-FF9DB6378BB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021080" y="5203399"/>
            <a:ext cx="914400" cy="914400"/>
          </a:xfrm>
          <a:prstGeom prst="rect">
            <a:avLst/>
          </a:prstGeom>
        </p:spPr>
      </p:pic>
      <p:pic>
        <p:nvPicPr>
          <p:cNvPr id="29" name="Grafik 28" descr="Kundeanmeldelse med massiv udfyldning">
            <a:extLst>
              <a:ext uri="{FF2B5EF4-FFF2-40B4-BE49-F238E27FC236}">
                <a16:creationId xmlns:a16="http://schemas.microsoft.com/office/drawing/2014/main" id="{FCA03743-06F6-0F60-BA75-039F8FF7287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21080" y="2074040"/>
            <a:ext cx="914400" cy="914400"/>
          </a:xfrm>
          <a:prstGeom prst="rect">
            <a:avLst/>
          </a:prstGeom>
        </p:spPr>
      </p:pic>
      <p:pic>
        <p:nvPicPr>
          <p:cNvPr id="30" name="Grafik 29" descr="Dans med massiv udfyldning">
            <a:extLst>
              <a:ext uri="{FF2B5EF4-FFF2-40B4-BE49-F238E27FC236}">
                <a16:creationId xmlns:a16="http://schemas.microsoft.com/office/drawing/2014/main" id="{7AEA8BF3-D040-35E1-FC3C-34BDC91CFFD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021080" y="307783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6022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22EA6BFE-1C7D-5216-DAC5-2FC1881383CA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5395EA7C-FAFD-D4DC-E28F-D983562537A4}"/>
              </a:ext>
            </a:extLst>
          </p:cNvPr>
          <p:cNvSpPr/>
          <p:nvPr/>
        </p:nvSpPr>
        <p:spPr>
          <a:xfrm>
            <a:off x="889000" y="777620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A99A8695-3584-6A8D-4D32-2227FA87D5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A3D2C5C3-4037-BB8C-9CC9-F6F77C11D094}"/>
              </a:ext>
            </a:extLst>
          </p:cNvPr>
          <p:cNvSpPr/>
          <p:nvPr/>
        </p:nvSpPr>
        <p:spPr>
          <a:xfrm>
            <a:off x="2199640" y="90424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1107C335-F898-68D9-EC29-BAB8EFDA5988}"/>
              </a:ext>
            </a:extLst>
          </p:cNvPr>
          <p:cNvSpPr txBox="1"/>
          <p:nvPr/>
        </p:nvSpPr>
        <p:spPr>
          <a:xfrm>
            <a:off x="4008120" y="777620"/>
            <a:ext cx="61366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60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Learning </a:t>
            </a:r>
            <a:r>
              <a:rPr lang="da-DK" sz="60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Goals</a:t>
            </a:r>
            <a:r>
              <a:rPr lang="da-DK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</a:p>
        </p:txBody>
      </p:sp>
      <p:graphicFrame>
        <p:nvGraphicFramePr>
          <p:cNvPr id="22" name="Tekstfelt 6">
            <a:extLst>
              <a:ext uri="{FF2B5EF4-FFF2-40B4-BE49-F238E27FC236}">
                <a16:creationId xmlns:a16="http://schemas.microsoft.com/office/drawing/2014/main" id="{7A07B213-3F5D-27CB-9903-B80999AE9D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92125904"/>
              </p:ext>
            </p:extLst>
          </p:nvPr>
        </p:nvGraphicFramePr>
        <p:xfrm>
          <a:off x="3586480" y="2386960"/>
          <a:ext cx="7965440" cy="29323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5" name="Grafik 14" descr="Møde kontur">
            <a:extLst>
              <a:ext uri="{FF2B5EF4-FFF2-40B4-BE49-F238E27FC236}">
                <a16:creationId xmlns:a16="http://schemas.microsoft.com/office/drawing/2014/main" id="{224BCE10-8B4B-FE2E-0EDE-4787B48FFAD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21080" y="4040101"/>
            <a:ext cx="914400" cy="914400"/>
          </a:xfrm>
          <a:prstGeom prst="rect">
            <a:avLst/>
          </a:prstGeom>
        </p:spPr>
      </p:pic>
      <p:pic>
        <p:nvPicPr>
          <p:cNvPr id="23" name="Grafik 22" descr="Indgang med massiv udfyldning">
            <a:extLst>
              <a:ext uri="{FF2B5EF4-FFF2-40B4-BE49-F238E27FC236}">
                <a16:creationId xmlns:a16="http://schemas.microsoft.com/office/drawing/2014/main" id="{F1B63BD9-4AD5-6EC4-247C-79BBEF59382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021080" y="5203399"/>
            <a:ext cx="914400" cy="914400"/>
          </a:xfrm>
          <a:prstGeom prst="rect">
            <a:avLst/>
          </a:prstGeom>
        </p:spPr>
      </p:pic>
      <p:pic>
        <p:nvPicPr>
          <p:cNvPr id="28" name="Grafik 27" descr="Kundeanmeldelse med massiv udfyldning">
            <a:extLst>
              <a:ext uri="{FF2B5EF4-FFF2-40B4-BE49-F238E27FC236}">
                <a16:creationId xmlns:a16="http://schemas.microsoft.com/office/drawing/2014/main" id="{006EB2DC-B9C4-9DF5-A2E4-877F9CFBE88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21080" y="2074040"/>
            <a:ext cx="914400" cy="914400"/>
          </a:xfrm>
          <a:prstGeom prst="rect">
            <a:avLst/>
          </a:prstGeom>
        </p:spPr>
      </p:pic>
      <p:pic>
        <p:nvPicPr>
          <p:cNvPr id="29" name="Grafik 28" descr="Dans med massiv udfyldning">
            <a:extLst>
              <a:ext uri="{FF2B5EF4-FFF2-40B4-BE49-F238E27FC236}">
                <a16:creationId xmlns:a16="http://schemas.microsoft.com/office/drawing/2014/main" id="{7BCEDB4F-91AE-DF0C-2775-45D9CEAA20B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021080" y="307783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6440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4A08AA-52D9-7A8A-E847-970944D563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8F02B24B-20C0-6D0A-24FB-61DD39DBC05D}"/>
              </a:ext>
            </a:extLst>
          </p:cNvPr>
          <p:cNvSpPr/>
          <p:nvPr/>
        </p:nvSpPr>
        <p:spPr>
          <a:xfrm>
            <a:off x="640080" y="48768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B6BF138-F53E-A955-27BB-7B5412DCC529}"/>
              </a:ext>
            </a:extLst>
          </p:cNvPr>
          <p:cNvSpPr/>
          <p:nvPr/>
        </p:nvSpPr>
        <p:spPr>
          <a:xfrm>
            <a:off x="889000" y="777620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A4A601B0-F483-8BE1-AD0C-9C717A0152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2CBCA412-1AD1-1A6E-B200-DD32BF6C3F21}"/>
              </a:ext>
            </a:extLst>
          </p:cNvPr>
          <p:cNvSpPr/>
          <p:nvPr/>
        </p:nvSpPr>
        <p:spPr>
          <a:xfrm>
            <a:off x="2199640" y="90424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D7CE5E9D-2FFC-DB0C-E4C2-23EFC39C4046}"/>
              </a:ext>
            </a:extLst>
          </p:cNvPr>
          <p:cNvSpPr txBox="1"/>
          <p:nvPr/>
        </p:nvSpPr>
        <p:spPr>
          <a:xfrm>
            <a:off x="4008120" y="777620"/>
            <a:ext cx="61366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60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Setting</a:t>
            </a:r>
            <a:r>
              <a:rPr lang="da-DK" sz="60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the tone</a:t>
            </a:r>
            <a:endParaRPr lang="da-DK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15" name="Grafik 14" descr="Møde kontur">
            <a:extLst>
              <a:ext uri="{FF2B5EF4-FFF2-40B4-BE49-F238E27FC236}">
                <a16:creationId xmlns:a16="http://schemas.microsoft.com/office/drawing/2014/main" id="{5D862D83-2BF5-A40E-65C6-FCF1961DDC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1080" y="4040101"/>
            <a:ext cx="914400" cy="914400"/>
          </a:xfrm>
          <a:prstGeom prst="rect">
            <a:avLst/>
          </a:prstGeom>
        </p:spPr>
      </p:pic>
      <p:pic>
        <p:nvPicPr>
          <p:cNvPr id="23" name="Grafik 22" descr="Indgang med massiv udfyldning">
            <a:extLst>
              <a:ext uri="{FF2B5EF4-FFF2-40B4-BE49-F238E27FC236}">
                <a16:creationId xmlns:a16="http://schemas.microsoft.com/office/drawing/2014/main" id="{04D97FB7-444C-BF01-5FBC-7902D59C14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21080" y="5203399"/>
            <a:ext cx="914400" cy="914400"/>
          </a:xfrm>
          <a:prstGeom prst="rect">
            <a:avLst/>
          </a:prstGeom>
        </p:spPr>
      </p:pic>
      <p:sp>
        <p:nvSpPr>
          <p:cNvPr id="9" name="Tekstfelt 8">
            <a:extLst>
              <a:ext uri="{FF2B5EF4-FFF2-40B4-BE49-F238E27FC236}">
                <a16:creationId xmlns:a16="http://schemas.microsoft.com/office/drawing/2014/main" id="{FAD04488-35A3-0FC7-A6AB-930B0F1370C8}"/>
              </a:ext>
            </a:extLst>
          </p:cNvPr>
          <p:cNvSpPr txBox="1"/>
          <p:nvPr/>
        </p:nvSpPr>
        <p:spPr>
          <a:xfrm>
            <a:off x="3444240" y="2169203"/>
            <a:ext cx="7945120" cy="2787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Let's establish SHARED discussion rules:</a:t>
            </a:r>
          </a:p>
          <a:p>
            <a:pPr>
              <a:buNone/>
            </a:pPr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We listen respectfully — even when we disagree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You only share what you feel comfortable sharing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All reactions are okay — shock, sadness, anger, and curiosity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We talk ABOUT the themes — not judging each other</a:t>
            </a:r>
          </a:p>
        </p:txBody>
      </p:sp>
      <p:pic>
        <p:nvPicPr>
          <p:cNvPr id="18" name="Grafik 17" descr="Kundeanmeldelse med massiv udfyldning">
            <a:extLst>
              <a:ext uri="{FF2B5EF4-FFF2-40B4-BE49-F238E27FC236}">
                <a16:creationId xmlns:a16="http://schemas.microsoft.com/office/drawing/2014/main" id="{D0343CA5-7BE5-47A8-BDFE-F333AE5A73B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21080" y="2074040"/>
            <a:ext cx="914400" cy="914400"/>
          </a:xfrm>
          <a:prstGeom prst="rect">
            <a:avLst/>
          </a:prstGeom>
        </p:spPr>
      </p:pic>
      <p:pic>
        <p:nvPicPr>
          <p:cNvPr id="21" name="Grafik 20" descr="Dans med massiv udfyldning">
            <a:extLst>
              <a:ext uri="{FF2B5EF4-FFF2-40B4-BE49-F238E27FC236}">
                <a16:creationId xmlns:a16="http://schemas.microsoft.com/office/drawing/2014/main" id="{03241E32-4E0C-D0BF-D95B-5BFF097B99E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1080" y="307783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7520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353944F-9A1C-F34B-B115-32F952740F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8BAE1C35-2F31-E815-CA32-A1292164519A}"/>
              </a:ext>
            </a:extLst>
          </p:cNvPr>
          <p:cNvSpPr/>
          <p:nvPr/>
        </p:nvSpPr>
        <p:spPr>
          <a:xfrm>
            <a:off x="640080" y="48768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10BA1858-2054-CD92-88CA-DF35B121B35E}"/>
              </a:ext>
            </a:extLst>
          </p:cNvPr>
          <p:cNvSpPr/>
          <p:nvPr/>
        </p:nvSpPr>
        <p:spPr>
          <a:xfrm>
            <a:off x="889000" y="777620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50AB7A4E-CEE8-90E0-634C-49D1D53DA4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E9EFC141-DE09-3663-5345-779716B77010}"/>
              </a:ext>
            </a:extLst>
          </p:cNvPr>
          <p:cNvSpPr/>
          <p:nvPr/>
        </p:nvSpPr>
        <p:spPr>
          <a:xfrm>
            <a:off x="2199640" y="90424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E2D3D218-E61E-8A23-A21D-D35DA35DB3BC}"/>
              </a:ext>
            </a:extLst>
          </p:cNvPr>
          <p:cNvSpPr txBox="1"/>
          <p:nvPr/>
        </p:nvSpPr>
        <p:spPr>
          <a:xfrm>
            <a:off x="4008120" y="777620"/>
            <a:ext cx="61366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60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Trailer</a:t>
            </a:r>
            <a:endParaRPr lang="da-DK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15" name="Grafik 14" descr="Møde kontur">
            <a:extLst>
              <a:ext uri="{FF2B5EF4-FFF2-40B4-BE49-F238E27FC236}">
                <a16:creationId xmlns:a16="http://schemas.microsoft.com/office/drawing/2014/main" id="{4A6B28E3-C1DF-70BC-7AF5-1D81666BC4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1080" y="4040101"/>
            <a:ext cx="914400" cy="914400"/>
          </a:xfrm>
          <a:prstGeom prst="rect">
            <a:avLst/>
          </a:prstGeom>
        </p:spPr>
      </p:pic>
      <p:pic>
        <p:nvPicPr>
          <p:cNvPr id="23" name="Grafik 22" descr="Indgang med massiv udfyldning">
            <a:extLst>
              <a:ext uri="{FF2B5EF4-FFF2-40B4-BE49-F238E27FC236}">
                <a16:creationId xmlns:a16="http://schemas.microsoft.com/office/drawing/2014/main" id="{4501DA54-EA2C-FA10-F5FA-5CC61E8EDF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21080" y="5203399"/>
            <a:ext cx="914400" cy="914400"/>
          </a:xfrm>
          <a:prstGeom prst="rect">
            <a:avLst/>
          </a:prstGeom>
        </p:spPr>
      </p:pic>
      <p:sp>
        <p:nvSpPr>
          <p:cNvPr id="9" name="Tekstfelt 8">
            <a:extLst>
              <a:ext uri="{FF2B5EF4-FFF2-40B4-BE49-F238E27FC236}">
                <a16:creationId xmlns:a16="http://schemas.microsoft.com/office/drawing/2014/main" id="{564667A1-0E95-AB02-5349-E152076000C1}"/>
              </a:ext>
            </a:extLst>
          </p:cNvPr>
          <p:cNvSpPr txBox="1"/>
          <p:nvPr/>
        </p:nvSpPr>
        <p:spPr>
          <a:xfrm>
            <a:off x="3444240" y="3450860"/>
            <a:ext cx="79451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3600" b="1" dirty="0"/>
              <a:t>What are your first impressions of the show?</a:t>
            </a:r>
            <a:endParaRPr lang="en-US" sz="3600" dirty="0"/>
          </a:p>
        </p:txBody>
      </p:sp>
      <p:pic>
        <p:nvPicPr>
          <p:cNvPr id="18" name="Grafik 17" descr="Kundeanmeldelse med massiv udfyldning">
            <a:extLst>
              <a:ext uri="{FF2B5EF4-FFF2-40B4-BE49-F238E27FC236}">
                <a16:creationId xmlns:a16="http://schemas.microsoft.com/office/drawing/2014/main" id="{5221BEFB-47F9-03AA-EB5A-830C67EE430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21080" y="2074040"/>
            <a:ext cx="914400" cy="914400"/>
          </a:xfrm>
          <a:prstGeom prst="rect">
            <a:avLst/>
          </a:prstGeom>
        </p:spPr>
      </p:pic>
      <p:pic>
        <p:nvPicPr>
          <p:cNvPr id="21" name="Grafik 20" descr="Dans med massiv udfyldning">
            <a:extLst>
              <a:ext uri="{FF2B5EF4-FFF2-40B4-BE49-F238E27FC236}">
                <a16:creationId xmlns:a16="http://schemas.microsoft.com/office/drawing/2014/main" id="{1971AB7A-6393-C9CF-EBF7-84D97EACB4D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1080" y="3077830"/>
            <a:ext cx="914400" cy="914400"/>
          </a:xfrm>
          <a:prstGeom prst="rect">
            <a:avLst/>
          </a:prstGeom>
        </p:spPr>
      </p:pic>
      <p:sp>
        <p:nvSpPr>
          <p:cNvPr id="3" name="Tekstfelt 2">
            <a:extLst>
              <a:ext uri="{FF2B5EF4-FFF2-40B4-BE49-F238E27FC236}">
                <a16:creationId xmlns:a16="http://schemas.microsoft.com/office/drawing/2014/main" id="{5915DC8B-CCEA-6EBE-12BB-A4F45178AA1B}"/>
              </a:ext>
            </a:extLst>
          </p:cNvPr>
          <p:cNvSpPr txBox="1"/>
          <p:nvPr/>
        </p:nvSpPr>
        <p:spPr>
          <a:xfrm>
            <a:off x="3444240" y="2927640"/>
            <a:ext cx="79451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a-DK" sz="2800" dirty="0"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Trailer:</a:t>
            </a:r>
            <a:r>
              <a:rPr lang="da-DK" sz="2800" dirty="0">
                <a:solidFill>
                  <a:srgbClr val="467886"/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da-DK" sz="2800" dirty="0" err="1">
                <a:solidFill>
                  <a:srgbClr val="467886"/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Adolescence</a:t>
            </a:r>
            <a:r>
              <a:rPr lang="da-DK" sz="2800" dirty="0">
                <a:solidFill>
                  <a:srgbClr val="467886"/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| Official Trailer | Netflix</a:t>
            </a:r>
            <a:endParaRPr lang="da-DK" sz="2800" dirty="0"/>
          </a:p>
        </p:txBody>
      </p:sp>
    </p:spTree>
    <p:extLst>
      <p:ext uri="{BB962C8B-B14F-4D97-AF65-F5344CB8AC3E}">
        <p14:creationId xmlns:p14="http://schemas.microsoft.com/office/powerpoint/2010/main" val="37765918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2ADBD2A-87EE-6FBD-248F-3752B4D200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7AA99DFF-1A0B-7505-2F62-D6182EA6905C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9" name="Tekstfelt 8">
            <a:extLst>
              <a:ext uri="{FF2B5EF4-FFF2-40B4-BE49-F238E27FC236}">
                <a16:creationId xmlns:a16="http://schemas.microsoft.com/office/drawing/2014/main" id="{ADE6DA6E-6669-AE87-0E87-B8D15570E561}"/>
              </a:ext>
            </a:extLst>
          </p:cNvPr>
          <p:cNvSpPr txBox="1"/>
          <p:nvPr/>
        </p:nvSpPr>
        <p:spPr>
          <a:xfrm>
            <a:off x="3952240" y="966292"/>
            <a:ext cx="8079755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200" b="1" noProof="0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Explanation of next task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 noProof="0" dirty="0">
              <a:solidFill>
                <a:schemeClr val="tx2">
                  <a:lumMod val="90000"/>
                  <a:lumOff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 noProof="0" dirty="0">
              <a:solidFill>
                <a:schemeClr val="tx2">
                  <a:lumMod val="90000"/>
                  <a:lumOff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kstfelt 12">
            <a:extLst>
              <a:ext uri="{FF2B5EF4-FFF2-40B4-BE49-F238E27FC236}">
                <a16:creationId xmlns:a16="http://schemas.microsoft.com/office/drawing/2014/main" id="{377645BB-AC0E-A80C-76AD-E4F6E499C4E9}"/>
              </a:ext>
            </a:extLst>
          </p:cNvPr>
          <p:cNvSpPr txBox="1"/>
          <p:nvPr/>
        </p:nvSpPr>
        <p:spPr>
          <a:xfrm>
            <a:off x="2661920" y="6257071"/>
            <a:ext cx="94589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</a:t>
            </a:r>
            <a:r>
              <a:rPr lang="da-DK" sz="1400" b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Teori anvendt: </a:t>
            </a:r>
            <a:r>
              <a:rPr lang="da-DK" sz="1400" dirty="0" err="1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Free</a:t>
            </a:r>
            <a:r>
              <a:rPr lang="da-DK" sz="1400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Writing. CALLA </a:t>
            </a:r>
            <a:r>
              <a:rPr lang="da-DK" sz="1400" dirty="0" err="1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Elaboration</a:t>
            </a:r>
            <a:r>
              <a:rPr lang="da-DK" sz="1400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: Eleverne aktiverer forhåndsviden og kobler den til nye begreber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23" name="Grafik 22" descr="Indgang med massiv udfyldning">
            <a:extLst>
              <a:ext uri="{FF2B5EF4-FFF2-40B4-BE49-F238E27FC236}">
                <a16:creationId xmlns:a16="http://schemas.microsoft.com/office/drawing/2014/main" id="{4EB13A10-580C-AA43-E677-342808C312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5203399"/>
            <a:ext cx="914400" cy="914400"/>
          </a:xfrm>
          <a:prstGeom prst="rect">
            <a:avLst/>
          </a:prstGeom>
        </p:spPr>
      </p:pic>
      <p:sp>
        <p:nvSpPr>
          <p:cNvPr id="25" name="Ellipse 24">
            <a:extLst>
              <a:ext uri="{FF2B5EF4-FFF2-40B4-BE49-F238E27FC236}">
                <a16:creationId xmlns:a16="http://schemas.microsoft.com/office/drawing/2014/main" id="{8EBCA0AF-D202-24E6-6EA6-43D404A7996A}"/>
              </a:ext>
            </a:extLst>
          </p:cNvPr>
          <p:cNvSpPr/>
          <p:nvPr/>
        </p:nvSpPr>
        <p:spPr>
          <a:xfrm>
            <a:off x="889000" y="777620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6" name="Rektangel: afrundede hjørner 25">
            <a:extLst>
              <a:ext uri="{FF2B5EF4-FFF2-40B4-BE49-F238E27FC236}">
                <a16:creationId xmlns:a16="http://schemas.microsoft.com/office/drawing/2014/main" id="{1CF6B86B-44BA-4EBF-F714-B8EC8C6905A1}"/>
              </a:ext>
            </a:extLst>
          </p:cNvPr>
          <p:cNvSpPr/>
          <p:nvPr/>
        </p:nvSpPr>
        <p:spPr>
          <a:xfrm>
            <a:off x="2199640" y="90424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pic>
        <p:nvPicPr>
          <p:cNvPr id="27" name="Grafik 26" descr="Professor med massiv udfyldning">
            <a:extLst>
              <a:ext uri="{FF2B5EF4-FFF2-40B4-BE49-F238E27FC236}">
                <a16:creationId xmlns:a16="http://schemas.microsoft.com/office/drawing/2014/main" id="{22B62DAF-8109-2728-5502-241061278E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pic>
        <p:nvPicPr>
          <p:cNvPr id="28" name="Grafik 27" descr="Kundeanmeldelse med massiv udfyldning">
            <a:extLst>
              <a:ext uri="{FF2B5EF4-FFF2-40B4-BE49-F238E27FC236}">
                <a16:creationId xmlns:a16="http://schemas.microsoft.com/office/drawing/2014/main" id="{CAEF7965-0FAD-DBCD-A0E6-BDDB9722FF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21080" y="2074040"/>
            <a:ext cx="914400" cy="914400"/>
          </a:xfrm>
          <a:prstGeom prst="rect">
            <a:avLst/>
          </a:prstGeom>
        </p:spPr>
      </p:pic>
      <p:pic>
        <p:nvPicPr>
          <p:cNvPr id="31" name="Grafik 30" descr="Dans med massiv udfyldning">
            <a:extLst>
              <a:ext uri="{FF2B5EF4-FFF2-40B4-BE49-F238E27FC236}">
                <a16:creationId xmlns:a16="http://schemas.microsoft.com/office/drawing/2014/main" id="{331F1ABA-1945-151A-BF3C-AD3E33D17F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21080" y="3077830"/>
            <a:ext cx="914400" cy="914400"/>
          </a:xfrm>
          <a:prstGeom prst="rect">
            <a:avLst/>
          </a:prstGeom>
        </p:spPr>
      </p:pic>
      <p:pic>
        <p:nvPicPr>
          <p:cNvPr id="32" name="Grafik 31" descr="Møde kontur">
            <a:extLst>
              <a:ext uri="{FF2B5EF4-FFF2-40B4-BE49-F238E27FC236}">
                <a16:creationId xmlns:a16="http://schemas.microsoft.com/office/drawing/2014/main" id="{A88CA085-20E7-0B63-152E-0B42EAA669F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1080" y="4040101"/>
            <a:ext cx="914400" cy="914400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E4976640-245B-E4F6-0F75-D97DC107987E}"/>
              </a:ext>
            </a:extLst>
          </p:cNvPr>
          <p:cNvSpPr txBox="1"/>
          <p:nvPr/>
        </p:nvSpPr>
        <p:spPr>
          <a:xfrm>
            <a:off x="3952240" y="2105065"/>
            <a:ext cx="750824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AU" b="1" noProof="0" dirty="0"/>
              <a:t>What is </a:t>
            </a:r>
            <a:r>
              <a:rPr lang="en-AU" b="1" i="1" noProof="0" dirty="0"/>
              <a:t>freewriting</a:t>
            </a:r>
            <a:r>
              <a:rPr lang="en-AU" b="1" noProof="0" dirty="0"/>
              <a:t> (thinking writing)?</a:t>
            </a:r>
          </a:p>
          <a:p>
            <a:pPr>
              <a:buNone/>
            </a:pPr>
            <a:endParaRPr lang="en-AU" b="1" noProof="0" dirty="0"/>
          </a:p>
          <a:p>
            <a:pPr>
              <a:buNone/>
            </a:pPr>
            <a:r>
              <a:rPr lang="en-AU" b="1" noProof="0" dirty="0"/>
              <a:t>Freewriting</a:t>
            </a:r>
            <a:r>
              <a:rPr lang="en-AU" noProof="0" dirty="0"/>
              <a:t> means writing freely without stopping to correct yourself.</a:t>
            </a:r>
          </a:p>
          <a:p>
            <a:pPr>
              <a:buNone/>
            </a:pPr>
            <a:r>
              <a:rPr lang="en-AU" noProof="0" dirty="0"/>
              <a:t>You should:</a:t>
            </a:r>
          </a:p>
          <a:p>
            <a:pPr>
              <a:buNone/>
            </a:pPr>
            <a:endParaRPr lang="en-AU" noProof="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noProof="0" dirty="0"/>
              <a:t>Write continuously for 5 minutes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noProof="0" dirty="0"/>
              <a:t>Not worry about spelling or grammar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noProof="0" dirty="0"/>
              <a:t>Not stop to edit or delete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noProof="0" dirty="0"/>
              <a:t>Simply write down your thoughts as they come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noProof="0" dirty="0"/>
              <a:t>The object is to put thoughts on paper, not to organise them – you can do that later.</a:t>
            </a:r>
          </a:p>
          <a:p>
            <a:endParaRPr lang="en-AU" noProof="0" dirty="0"/>
          </a:p>
          <a:p>
            <a:pPr>
              <a:buNone/>
            </a:pPr>
            <a:r>
              <a:rPr lang="en-AU" noProof="0" dirty="0"/>
              <a:t>The goal is </a:t>
            </a:r>
            <a:r>
              <a:rPr lang="en-AU" b="1" noProof="0" dirty="0"/>
              <a:t>not</a:t>
            </a:r>
            <a:r>
              <a:rPr lang="en-AU" noProof="0" dirty="0"/>
              <a:t> to write perfectly — the goal is to get your ideas flowing.</a:t>
            </a:r>
          </a:p>
        </p:txBody>
      </p:sp>
    </p:spTree>
    <p:extLst>
      <p:ext uri="{BB962C8B-B14F-4D97-AF65-F5344CB8AC3E}">
        <p14:creationId xmlns:p14="http://schemas.microsoft.com/office/powerpoint/2010/main" val="27230706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4B5162-19B3-B687-CCF7-E5C2A77458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235DE6D3-7BF2-8156-7737-08D8CAA4B465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9" name="Tekstfelt 8">
            <a:extLst>
              <a:ext uri="{FF2B5EF4-FFF2-40B4-BE49-F238E27FC236}">
                <a16:creationId xmlns:a16="http://schemas.microsoft.com/office/drawing/2014/main" id="{1D96ADC8-2E0B-964C-E8F3-6035B2CD4E00}"/>
              </a:ext>
            </a:extLst>
          </p:cNvPr>
          <p:cNvSpPr txBox="1"/>
          <p:nvPr/>
        </p:nvSpPr>
        <p:spPr>
          <a:xfrm>
            <a:off x="3952240" y="966292"/>
            <a:ext cx="8079755" cy="47397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a-DK" sz="3200" b="1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Warm</a:t>
            </a:r>
            <a:r>
              <a:rPr lang="da-DK" sz="32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-Up: </a:t>
            </a:r>
            <a:r>
              <a:rPr lang="da-DK" sz="3200" b="1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da-DK" sz="32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view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da-DK" b="1" dirty="0">
              <a:solidFill>
                <a:schemeClr val="tx2">
                  <a:lumMod val="90000"/>
                  <a:lumOff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/>
              <a:t>Task</a:t>
            </a:r>
          </a:p>
          <a:p>
            <a:r>
              <a:rPr lang="en-US" b="1" dirty="0"/>
              <a:t>Part 1 – Individual Work (5 minutes)</a:t>
            </a:r>
          </a:p>
          <a:p>
            <a:r>
              <a:rPr lang="en-US" dirty="0"/>
              <a:t>Write on paper or on your computer about these three questions (Freewriting):</a:t>
            </a:r>
          </a:p>
          <a:p>
            <a:r>
              <a:rPr lang="en-US" dirty="0"/>
              <a:t>What influences the choices young people make?</a:t>
            </a:r>
          </a:p>
          <a:p>
            <a:r>
              <a:rPr lang="en-US" dirty="0"/>
              <a:t>What role do social media play in how teenagers feel about themselves?</a:t>
            </a:r>
          </a:p>
          <a:p>
            <a:r>
              <a:rPr lang="en-US" dirty="0"/>
              <a:t>What can lead to loneliness — even when you are surrounded by people?</a:t>
            </a:r>
          </a:p>
          <a:p>
            <a:endParaRPr lang="en-US" dirty="0"/>
          </a:p>
          <a:p>
            <a:r>
              <a:rPr lang="en-US" b="1" dirty="0"/>
              <a:t>Part 2 – Pair Discussion (3 minutes)</a:t>
            </a:r>
          </a:p>
          <a:p>
            <a:r>
              <a:rPr lang="en-US" dirty="0"/>
              <a:t>Work with a partner</a:t>
            </a:r>
          </a:p>
          <a:p>
            <a:r>
              <a:rPr lang="en-US" dirty="0"/>
              <a:t>Share and explain your answers to each other</a:t>
            </a:r>
          </a:p>
          <a:p>
            <a:endParaRPr lang="en-US" dirty="0"/>
          </a:p>
          <a:p>
            <a:r>
              <a:rPr lang="en-US" b="1" dirty="0"/>
              <a:t>Part 3 – Class Discussion</a:t>
            </a:r>
          </a:p>
          <a:p>
            <a:r>
              <a:rPr lang="en-US" dirty="0"/>
              <a:t>We will finish with a short whole-class discussion about your thoughts.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da-DK" b="1" dirty="0">
              <a:solidFill>
                <a:schemeClr val="tx2">
                  <a:lumMod val="90000"/>
                  <a:lumOff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kstfelt 12">
            <a:extLst>
              <a:ext uri="{FF2B5EF4-FFF2-40B4-BE49-F238E27FC236}">
                <a16:creationId xmlns:a16="http://schemas.microsoft.com/office/drawing/2014/main" id="{F81EEFC9-645D-9449-21E8-22BC6FE34F38}"/>
              </a:ext>
            </a:extLst>
          </p:cNvPr>
          <p:cNvSpPr txBox="1"/>
          <p:nvPr/>
        </p:nvSpPr>
        <p:spPr>
          <a:xfrm>
            <a:off x="2661920" y="6257071"/>
            <a:ext cx="94589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</a:t>
            </a:r>
            <a:r>
              <a:rPr lang="da-DK" sz="1400" b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Teori anvendt: </a:t>
            </a:r>
            <a:r>
              <a:rPr lang="da-DK" sz="1400" dirty="0" err="1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Free</a:t>
            </a:r>
            <a:r>
              <a:rPr lang="da-DK" sz="1400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Writing. CALLA </a:t>
            </a:r>
            <a:r>
              <a:rPr lang="da-DK" sz="1400" dirty="0" err="1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Elaboration</a:t>
            </a:r>
            <a:r>
              <a:rPr lang="da-DK" sz="1400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: Eleverne aktiverer forhåndsviden og kobler den til nye begreber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23" name="Grafik 22" descr="Indgang med massiv udfyldning">
            <a:extLst>
              <a:ext uri="{FF2B5EF4-FFF2-40B4-BE49-F238E27FC236}">
                <a16:creationId xmlns:a16="http://schemas.microsoft.com/office/drawing/2014/main" id="{EA2557AA-7A2B-185F-91E9-32D0D4C8A9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5203399"/>
            <a:ext cx="914400" cy="914400"/>
          </a:xfrm>
          <a:prstGeom prst="rect">
            <a:avLst/>
          </a:prstGeom>
        </p:spPr>
      </p:pic>
      <p:sp>
        <p:nvSpPr>
          <p:cNvPr id="25" name="Ellipse 24">
            <a:extLst>
              <a:ext uri="{FF2B5EF4-FFF2-40B4-BE49-F238E27FC236}">
                <a16:creationId xmlns:a16="http://schemas.microsoft.com/office/drawing/2014/main" id="{E31293DC-7AEC-F1C5-CC27-D3C6024021B0}"/>
              </a:ext>
            </a:extLst>
          </p:cNvPr>
          <p:cNvSpPr/>
          <p:nvPr/>
        </p:nvSpPr>
        <p:spPr>
          <a:xfrm>
            <a:off x="889000" y="777620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6" name="Rektangel: afrundede hjørner 25">
            <a:extLst>
              <a:ext uri="{FF2B5EF4-FFF2-40B4-BE49-F238E27FC236}">
                <a16:creationId xmlns:a16="http://schemas.microsoft.com/office/drawing/2014/main" id="{1ACECCAE-E783-3DD0-DFCD-2B03C2B61628}"/>
              </a:ext>
            </a:extLst>
          </p:cNvPr>
          <p:cNvSpPr/>
          <p:nvPr/>
        </p:nvSpPr>
        <p:spPr>
          <a:xfrm>
            <a:off x="2199640" y="90424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 err="1">
                <a:solidFill>
                  <a:srgbClr val="DCEAF7"/>
                </a:solidFill>
              </a:rPr>
              <a:t>Introduction</a:t>
            </a:r>
            <a:endParaRPr lang="da-DK" b="1" dirty="0">
              <a:solidFill>
                <a:srgbClr val="DCEAF7"/>
              </a:solidFill>
            </a:endParaRPr>
          </a:p>
        </p:txBody>
      </p:sp>
      <p:pic>
        <p:nvPicPr>
          <p:cNvPr id="27" name="Grafik 26" descr="Professor med massiv udfyldning">
            <a:extLst>
              <a:ext uri="{FF2B5EF4-FFF2-40B4-BE49-F238E27FC236}">
                <a16:creationId xmlns:a16="http://schemas.microsoft.com/office/drawing/2014/main" id="{E5235D42-9D80-9185-0BD8-F6EC401DEC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pic>
        <p:nvPicPr>
          <p:cNvPr id="28" name="Grafik 27" descr="Kundeanmeldelse med massiv udfyldning">
            <a:extLst>
              <a:ext uri="{FF2B5EF4-FFF2-40B4-BE49-F238E27FC236}">
                <a16:creationId xmlns:a16="http://schemas.microsoft.com/office/drawing/2014/main" id="{942C6767-659C-1680-C39E-1C90F5A938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21080" y="2074040"/>
            <a:ext cx="914400" cy="914400"/>
          </a:xfrm>
          <a:prstGeom prst="rect">
            <a:avLst/>
          </a:prstGeom>
        </p:spPr>
      </p:pic>
      <p:pic>
        <p:nvPicPr>
          <p:cNvPr id="31" name="Grafik 30" descr="Dans med massiv udfyldning">
            <a:extLst>
              <a:ext uri="{FF2B5EF4-FFF2-40B4-BE49-F238E27FC236}">
                <a16:creationId xmlns:a16="http://schemas.microsoft.com/office/drawing/2014/main" id="{C55E7EE6-9479-2CF5-CA77-8CC80F3531A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21080" y="3077830"/>
            <a:ext cx="914400" cy="914400"/>
          </a:xfrm>
          <a:prstGeom prst="rect">
            <a:avLst/>
          </a:prstGeom>
        </p:spPr>
      </p:pic>
      <p:pic>
        <p:nvPicPr>
          <p:cNvPr id="32" name="Grafik 31" descr="Møde kontur">
            <a:extLst>
              <a:ext uri="{FF2B5EF4-FFF2-40B4-BE49-F238E27FC236}">
                <a16:creationId xmlns:a16="http://schemas.microsoft.com/office/drawing/2014/main" id="{D8329BC8-5DCD-8C47-14E0-DAB3801B7B3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1080" y="4040101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89918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7C1806-9699-C938-82BD-4C19183A23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EE5B2F89-15B8-D74C-F8B8-A9CEC500854B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9E0D12B4-D85D-61D1-63B2-1DFF04609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2" name="Rektangel: afrundede hjørner 1">
            <a:extLst>
              <a:ext uri="{FF2B5EF4-FFF2-40B4-BE49-F238E27FC236}">
                <a16:creationId xmlns:a16="http://schemas.microsoft.com/office/drawing/2014/main" id="{1E23A07D-C1EE-A5EB-44FA-BEC224CC3A62}"/>
              </a:ext>
            </a:extLst>
          </p:cNvPr>
          <p:cNvSpPr/>
          <p:nvPr/>
        </p:nvSpPr>
        <p:spPr>
          <a:xfrm>
            <a:off x="2189480" y="2076818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>
                <a:solidFill>
                  <a:srgbClr val="DCEAF7"/>
                </a:solidFill>
              </a:rPr>
              <a:t>Group </a:t>
            </a:r>
            <a:r>
              <a:rPr lang="da-DK" b="1" dirty="0" err="1">
                <a:solidFill>
                  <a:srgbClr val="DCEAF7"/>
                </a:solidFill>
              </a:rPr>
              <a:t>work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69021E92-83C0-0731-3688-732A811F2D84}"/>
              </a:ext>
            </a:extLst>
          </p:cNvPr>
          <p:cNvSpPr/>
          <p:nvPr/>
        </p:nvSpPr>
        <p:spPr>
          <a:xfrm>
            <a:off x="889000" y="1958458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13" name="Tekstfelt 12">
            <a:extLst>
              <a:ext uri="{FF2B5EF4-FFF2-40B4-BE49-F238E27FC236}">
                <a16:creationId xmlns:a16="http://schemas.microsoft.com/office/drawing/2014/main" id="{12016ED3-9863-7B94-7202-E88741CC37F5}"/>
              </a:ext>
            </a:extLst>
          </p:cNvPr>
          <p:cNvSpPr txBox="1"/>
          <p:nvPr/>
        </p:nvSpPr>
        <p:spPr>
          <a:xfrm>
            <a:off x="4082393" y="586313"/>
            <a:ext cx="7579360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  <a:p>
            <a:r>
              <a:rPr lang="en-US" b="1" dirty="0"/>
              <a:t>Instructions:</a:t>
            </a:r>
            <a:endParaRPr lang="en-US" dirty="0"/>
          </a:p>
          <a:p>
            <a:r>
              <a:rPr lang="en-US" dirty="0"/>
              <a:t>The class is divided into </a:t>
            </a:r>
            <a:r>
              <a:rPr lang="en-US" b="1" dirty="0"/>
              <a:t>4 groups</a:t>
            </a:r>
            <a:r>
              <a:rPr lang="en-US" dirty="0"/>
              <a:t>.</a:t>
            </a:r>
          </a:p>
          <a:p>
            <a:r>
              <a:rPr lang="en-US" dirty="0"/>
              <a:t>Each group works with </a:t>
            </a:r>
            <a:r>
              <a:rPr lang="en-US" b="1" dirty="0"/>
              <a:t>one theme</a:t>
            </a:r>
            <a:r>
              <a:rPr lang="en-US" dirty="0"/>
              <a:t> from the series.</a:t>
            </a:r>
          </a:p>
          <a:p>
            <a:r>
              <a:rPr lang="en-US" dirty="0"/>
              <a:t>Discuss your theme for </a:t>
            </a:r>
            <a:r>
              <a:rPr lang="en-US" b="1" dirty="0"/>
              <a:t>15 minutes (start now, continue after the break)</a:t>
            </a:r>
            <a:r>
              <a:rPr lang="en-US" dirty="0"/>
              <a:t>.</a:t>
            </a:r>
          </a:p>
          <a:p>
            <a:r>
              <a:rPr lang="en-US" dirty="0"/>
              <a:t>Together, agree on </a:t>
            </a:r>
            <a:r>
              <a:rPr lang="en-US" b="1" dirty="0"/>
              <a:t>three key points</a:t>
            </a:r>
            <a:r>
              <a:rPr lang="en-US" dirty="0"/>
              <a:t>.</a:t>
            </a:r>
          </a:p>
          <a:p>
            <a:r>
              <a:rPr lang="en-US" dirty="0"/>
              <a:t>Be ready to explain your points clearly in </a:t>
            </a:r>
            <a:r>
              <a:rPr lang="en-US" b="1" dirty="0"/>
              <a:t>English</a:t>
            </a:r>
            <a:r>
              <a:rPr lang="en-US" dirty="0"/>
              <a:t>.</a:t>
            </a:r>
          </a:p>
          <a:p>
            <a:endParaRPr lang="en-US" b="1" dirty="0"/>
          </a:p>
          <a:p>
            <a:r>
              <a:rPr lang="en-US" b="1" dirty="0"/>
              <a:t>Group 1:</a:t>
            </a:r>
            <a:r>
              <a:rPr lang="en-US" dirty="0"/>
              <a:t> Social media and influence in our society </a:t>
            </a:r>
            <a:br>
              <a:rPr lang="en-US" dirty="0"/>
            </a:br>
            <a:r>
              <a:rPr lang="en-US" b="1" dirty="0"/>
              <a:t>Group 2:</a:t>
            </a:r>
            <a:r>
              <a:rPr lang="en-US" dirty="0"/>
              <a:t> Identity and peer pressure in our society </a:t>
            </a:r>
            <a:br>
              <a:rPr lang="en-US" dirty="0"/>
            </a:br>
            <a:r>
              <a:rPr lang="en-US" b="1" dirty="0"/>
              <a:t>Group 3:</a:t>
            </a:r>
            <a:r>
              <a:rPr lang="en-US" dirty="0"/>
              <a:t> Loneliness and belonging in our society </a:t>
            </a:r>
            <a:br>
              <a:rPr lang="en-US" dirty="0"/>
            </a:br>
            <a:r>
              <a:rPr lang="en-US" b="1" dirty="0"/>
              <a:t>Group 4:</a:t>
            </a:r>
            <a:r>
              <a:rPr lang="en-US" dirty="0"/>
              <a:t> Responsibility and consequences on social media</a:t>
            </a:r>
          </a:p>
          <a:p>
            <a:endParaRPr lang="en-US" dirty="0"/>
          </a:p>
          <a:p>
            <a:endParaRPr lang="en-US" dirty="0"/>
          </a:p>
          <a:p>
            <a:r>
              <a:rPr lang="en-US" b="1" dirty="0"/>
              <a:t>Helping sentences: </a:t>
            </a:r>
            <a:r>
              <a:rPr lang="en-US" i="1" dirty="0"/>
              <a:t>“We believe that… / This matters because… / An example could be…”</a:t>
            </a:r>
          </a:p>
          <a:p>
            <a:endParaRPr lang="en-US" i="1" dirty="0"/>
          </a:p>
          <a:p>
            <a:r>
              <a:rPr lang="en-US" i="1" dirty="0"/>
              <a:t>After: </a:t>
            </a:r>
            <a:r>
              <a:rPr lang="en-US" dirty="0"/>
              <a:t>Each group presents their three key points (2–3 minutes per group).</a:t>
            </a:r>
          </a:p>
          <a:p>
            <a:endParaRPr lang="en-US" dirty="0"/>
          </a:p>
        </p:txBody>
      </p:sp>
      <p:pic>
        <p:nvPicPr>
          <p:cNvPr id="19" name="Grafik 18" descr="Møde kontur">
            <a:extLst>
              <a:ext uri="{FF2B5EF4-FFF2-40B4-BE49-F238E27FC236}">
                <a16:creationId xmlns:a16="http://schemas.microsoft.com/office/drawing/2014/main" id="{4A9EAC03-08CD-B771-C2E4-E6ACCF3382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1080" y="4040101"/>
            <a:ext cx="914400" cy="914400"/>
          </a:xfrm>
          <a:prstGeom prst="rect">
            <a:avLst/>
          </a:prstGeom>
        </p:spPr>
      </p:pic>
      <p:pic>
        <p:nvPicPr>
          <p:cNvPr id="21" name="Grafik 20" descr="Indgang med massiv udfyldning">
            <a:extLst>
              <a:ext uri="{FF2B5EF4-FFF2-40B4-BE49-F238E27FC236}">
                <a16:creationId xmlns:a16="http://schemas.microsoft.com/office/drawing/2014/main" id="{8405BAD2-45E3-7B4E-EC50-149778A363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21080" y="5203399"/>
            <a:ext cx="914400" cy="914400"/>
          </a:xfrm>
          <a:prstGeom prst="rect">
            <a:avLst/>
          </a:prstGeom>
        </p:spPr>
      </p:pic>
      <p:sp>
        <p:nvSpPr>
          <p:cNvPr id="24" name="Tekstfelt 23">
            <a:extLst>
              <a:ext uri="{FF2B5EF4-FFF2-40B4-BE49-F238E27FC236}">
                <a16:creationId xmlns:a16="http://schemas.microsoft.com/office/drawing/2014/main" id="{5A37D967-D887-0ED9-8D87-457198EF2D64}"/>
              </a:ext>
            </a:extLst>
          </p:cNvPr>
          <p:cNvSpPr txBox="1"/>
          <p:nvPr/>
        </p:nvSpPr>
        <p:spPr>
          <a:xfrm>
            <a:off x="9326880" y="5963910"/>
            <a:ext cx="28651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</a:t>
            </a:r>
            <a:r>
              <a:rPr lang="da-DK" sz="1400" b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Teori anvendt: </a:t>
            </a:r>
            <a:r>
              <a:rPr lang="da-DK" sz="1400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CALLA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26" name="Grafik 25" descr="Kundeanmeldelse med massiv udfyldning">
            <a:extLst>
              <a:ext uri="{FF2B5EF4-FFF2-40B4-BE49-F238E27FC236}">
                <a16:creationId xmlns:a16="http://schemas.microsoft.com/office/drawing/2014/main" id="{D1FF1042-41F2-0F26-F3F3-1B5406D19EE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21080" y="2022278"/>
            <a:ext cx="914400" cy="914400"/>
          </a:xfrm>
          <a:prstGeom prst="rect">
            <a:avLst/>
          </a:prstGeom>
        </p:spPr>
      </p:pic>
      <p:pic>
        <p:nvPicPr>
          <p:cNvPr id="27" name="Grafik 26" descr="Dans med massiv udfyldning">
            <a:extLst>
              <a:ext uri="{FF2B5EF4-FFF2-40B4-BE49-F238E27FC236}">
                <a16:creationId xmlns:a16="http://schemas.microsoft.com/office/drawing/2014/main" id="{B2886AB3-1A8A-6623-8ECA-802F644C53D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1080" y="307783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0410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239F97-0DF9-8CCE-4116-97D868138F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DDD8BCF7-7436-ACF9-6EEB-1CFC5A073EE7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90DA08EE-078E-7215-1483-813E1674E2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13" name="Tekstfelt 12">
            <a:extLst>
              <a:ext uri="{FF2B5EF4-FFF2-40B4-BE49-F238E27FC236}">
                <a16:creationId xmlns:a16="http://schemas.microsoft.com/office/drawing/2014/main" id="{23FC2035-9D9C-1363-AAFE-2F224509A200}"/>
              </a:ext>
            </a:extLst>
          </p:cNvPr>
          <p:cNvSpPr txBox="1"/>
          <p:nvPr/>
        </p:nvSpPr>
        <p:spPr>
          <a:xfrm>
            <a:off x="6096000" y="3291359"/>
            <a:ext cx="1676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1" dirty="0"/>
              <a:t>10 min break</a:t>
            </a:r>
            <a:endParaRPr lang="en-US" i="1" dirty="0"/>
          </a:p>
          <a:p>
            <a:endParaRPr lang="en-US" b="1" dirty="0"/>
          </a:p>
        </p:txBody>
      </p:sp>
      <p:pic>
        <p:nvPicPr>
          <p:cNvPr id="19" name="Grafik 18" descr="Møde kontur">
            <a:extLst>
              <a:ext uri="{FF2B5EF4-FFF2-40B4-BE49-F238E27FC236}">
                <a16:creationId xmlns:a16="http://schemas.microsoft.com/office/drawing/2014/main" id="{E6C1D91B-13C5-ADE5-B656-84E875CDEA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1080" y="4040101"/>
            <a:ext cx="914400" cy="914400"/>
          </a:xfrm>
          <a:prstGeom prst="rect">
            <a:avLst/>
          </a:prstGeom>
        </p:spPr>
      </p:pic>
      <p:pic>
        <p:nvPicPr>
          <p:cNvPr id="21" name="Grafik 20" descr="Indgang med massiv udfyldning">
            <a:extLst>
              <a:ext uri="{FF2B5EF4-FFF2-40B4-BE49-F238E27FC236}">
                <a16:creationId xmlns:a16="http://schemas.microsoft.com/office/drawing/2014/main" id="{20E6CD9E-EAD7-98C6-76A9-B57E56237F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21080" y="5203399"/>
            <a:ext cx="914400" cy="914400"/>
          </a:xfrm>
          <a:prstGeom prst="rect">
            <a:avLst/>
          </a:prstGeom>
        </p:spPr>
      </p:pic>
      <p:sp>
        <p:nvSpPr>
          <p:cNvPr id="3" name="Tekstfelt 2">
            <a:extLst>
              <a:ext uri="{FF2B5EF4-FFF2-40B4-BE49-F238E27FC236}">
                <a16:creationId xmlns:a16="http://schemas.microsoft.com/office/drawing/2014/main" id="{12606725-6C45-D3E1-8C4C-27D2E7803DA9}"/>
              </a:ext>
            </a:extLst>
          </p:cNvPr>
          <p:cNvSpPr txBox="1"/>
          <p:nvPr/>
        </p:nvSpPr>
        <p:spPr>
          <a:xfrm>
            <a:off x="6990080" y="5963910"/>
            <a:ext cx="52019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</a:t>
            </a:r>
            <a:r>
              <a:rPr lang="da-DK" sz="1400" b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Teori anvendt: </a:t>
            </a:r>
            <a:r>
              <a:rPr lang="da-DK" sz="1400" dirty="0" err="1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Kahneman's</a:t>
            </a:r>
            <a:r>
              <a:rPr lang="da-DK" sz="1400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da-DK" sz="1400" dirty="0" err="1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Attentional</a:t>
            </a:r>
            <a:r>
              <a:rPr lang="da-DK" sz="1400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Resource </a:t>
            </a:r>
            <a:r>
              <a:rPr lang="da-DK" sz="1400" dirty="0" err="1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Theory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5" name="Rektangel: afrundede hjørner 4">
            <a:extLst>
              <a:ext uri="{FF2B5EF4-FFF2-40B4-BE49-F238E27FC236}">
                <a16:creationId xmlns:a16="http://schemas.microsoft.com/office/drawing/2014/main" id="{8B61E47C-E232-71A2-7393-B26E75468ABE}"/>
              </a:ext>
            </a:extLst>
          </p:cNvPr>
          <p:cNvSpPr/>
          <p:nvPr/>
        </p:nvSpPr>
        <p:spPr>
          <a:xfrm>
            <a:off x="2169160" y="3132370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>
                <a:solidFill>
                  <a:srgbClr val="DCEAF7"/>
                </a:solidFill>
              </a:rPr>
              <a:t>Break</a:t>
            </a: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F16BABAA-6B83-591F-DF66-3E29425A99F0}"/>
              </a:ext>
            </a:extLst>
          </p:cNvPr>
          <p:cNvSpPr/>
          <p:nvPr/>
        </p:nvSpPr>
        <p:spPr>
          <a:xfrm>
            <a:off x="889000" y="2998061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9" name="Grafik 8" descr="Kundeanmeldelse med massiv udfyldning">
            <a:extLst>
              <a:ext uri="{FF2B5EF4-FFF2-40B4-BE49-F238E27FC236}">
                <a16:creationId xmlns:a16="http://schemas.microsoft.com/office/drawing/2014/main" id="{DBE649A8-DFAE-6595-508E-5C2D8425FF9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21080" y="2022278"/>
            <a:ext cx="914400" cy="914400"/>
          </a:xfrm>
          <a:prstGeom prst="rect">
            <a:avLst/>
          </a:prstGeom>
        </p:spPr>
      </p:pic>
      <p:pic>
        <p:nvPicPr>
          <p:cNvPr id="10" name="Grafik 9" descr="Dans med massiv udfyldning">
            <a:extLst>
              <a:ext uri="{FF2B5EF4-FFF2-40B4-BE49-F238E27FC236}">
                <a16:creationId xmlns:a16="http://schemas.microsoft.com/office/drawing/2014/main" id="{890EC350-5CD0-D8FA-13BB-CE573707352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1080" y="307783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1913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8EF009-713E-EBD3-D40E-05D5865CA8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066DC5B5-8C20-2AD0-1995-2904E1F418ED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4508A33B-77A7-E28F-47FB-FAE0D8115E8B}"/>
              </a:ext>
            </a:extLst>
          </p:cNvPr>
          <p:cNvSpPr/>
          <p:nvPr/>
        </p:nvSpPr>
        <p:spPr>
          <a:xfrm>
            <a:off x="889000" y="4030821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96BE3363-EB7B-D699-D19A-5F4E3E0F05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2" name="Rektangel: afrundede hjørner 1">
            <a:extLst>
              <a:ext uri="{FF2B5EF4-FFF2-40B4-BE49-F238E27FC236}">
                <a16:creationId xmlns:a16="http://schemas.microsoft.com/office/drawing/2014/main" id="{E1E488C6-4832-3E61-112D-BB46B781AFFB}"/>
              </a:ext>
            </a:extLst>
          </p:cNvPr>
          <p:cNvSpPr/>
          <p:nvPr/>
        </p:nvSpPr>
        <p:spPr>
          <a:xfrm>
            <a:off x="2067560" y="4149181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/>
              <a:t>Short </a:t>
            </a:r>
            <a:r>
              <a:rPr lang="en-US" noProof="0" dirty="0"/>
              <a:t>presentation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15" name="Tekstfelt 14">
            <a:extLst>
              <a:ext uri="{FF2B5EF4-FFF2-40B4-BE49-F238E27FC236}">
                <a16:creationId xmlns:a16="http://schemas.microsoft.com/office/drawing/2014/main" id="{9FE53340-0317-3520-5B54-2EE1F88D63F3}"/>
              </a:ext>
            </a:extLst>
          </p:cNvPr>
          <p:cNvSpPr txBox="1"/>
          <p:nvPr/>
        </p:nvSpPr>
        <p:spPr>
          <a:xfrm>
            <a:off x="9372600" y="6257071"/>
            <a:ext cx="27127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CALLA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24" name="Grafik 23" descr="Møde kontur">
            <a:extLst>
              <a:ext uri="{FF2B5EF4-FFF2-40B4-BE49-F238E27FC236}">
                <a16:creationId xmlns:a16="http://schemas.microsoft.com/office/drawing/2014/main" id="{33BB0F8B-FD9D-85F9-4660-642DADCA21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1080" y="4040101"/>
            <a:ext cx="914400" cy="914400"/>
          </a:xfrm>
          <a:prstGeom prst="rect">
            <a:avLst/>
          </a:prstGeom>
        </p:spPr>
      </p:pic>
      <p:pic>
        <p:nvPicPr>
          <p:cNvPr id="25" name="Grafik 24" descr="Indgang med massiv udfyldning">
            <a:extLst>
              <a:ext uri="{FF2B5EF4-FFF2-40B4-BE49-F238E27FC236}">
                <a16:creationId xmlns:a16="http://schemas.microsoft.com/office/drawing/2014/main" id="{CB297EB8-0B68-90B4-ABF4-F45A7A40E0C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21080" y="5203399"/>
            <a:ext cx="914400" cy="914400"/>
          </a:xfrm>
          <a:prstGeom prst="rect">
            <a:avLst/>
          </a:prstGeom>
        </p:spPr>
      </p:pic>
      <p:pic>
        <p:nvPicPr>
          <p:cNvPr id="30" name="Grafik 29" descr="Kundeanmeldelse med massiv udfyldning">
            <a:extLst>
              <a:ext uri="{FF2B5EF4-FFF2-40B4-BE49-F238E27FC236}">
                <a16:creationId xmlns:a16="http://schemas.microsoft.com/office/drawing/2014/main" id="{2FB6192F-D431-C1B2-2045-561AD3F05CE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21080" y="2074040"/>
            <a:ext cx="914400" cy="914400"/>
          </a:xfrm>
          <a:prstGeom prst="rect">
            <a:avLst/>
          </a:prstGeom>
        </p:spPr>
      </p:pic>
      <p:pic>
        <p:nvPicPr>
          <p:cNvPr id="31" name="Grafik 30" descr="Dans med massiv udfyldning">
            <a:extLst>
              <a:ext uri="{FF2B5EF4-FFF2-40B4-BE49-F238E27FC236}">
                <a16:creationId xmlns:a16="http://schemas.microsoft.com/office/drawing/2014/main" id="{D882BE50-3238-EED0-3C87-E2362A5CFC6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1080" y="3077830"/>
            <a:ext cx="914400" cy="914400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A62235EE-F169-6BAC-6FC8-43B780BFBB6B}"/>
              </a:ext>
            </a:extLst>
          </p:cNvPr>
          <p:cNvSpPr txBox="1"/>
          <p:nvPr/>
        </p:nvSpPr>
        <p:spPr>
          <a:xfrm>
            <a:off x="4082393" y="586313"/>
            <a:ext cx="7579360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  <a:p>
            <a:r>
              <a:rPr lang="en-US" b="1" dirty="0"/>
              <a:t>Instructions:</a:t>
            </a:r>
            <a:endParaRPr lang="en-US" dirty="0"/>
          </a:p>
          <a:p>
            <a:r>
              <a:rPr lang="en-US" dirty="0"/>
              <a:t>The class is divided into </a:t>
            </a:r>
            <a:r>
              <a:rPr lang="en-US" b="1" dirty="0"/>
              <a:t>4 groups</a:t>
            </a:r>
            <a:r>
              <a:rPr lang="en-US" dirty="0"/>
              <a:t>.</a:t>
            </a:r>
          </a:p>
          <a:p>
            <a:r>
              <a:rPr lang="en-US" dirty="0"/>
              <a:t>Each group works with </a:t>
            </a:r>
            <a:r>
              <a:rPr lang="en-US" b="1" dirty="0"/>
              <a:t>one theme</a:t>
            </a:r>
            <a:r>
              <a:rPr lang="en-US" dirty="0"/>
              <a:t> from the series.</a:t>
            </a:r>
          </a:p>
          <a:p>
            <a:r>
              <a:rPr lang="en-US" dirty="0"/>
              <a:t>Discuss your theme for </a:t>
            </a:r>
            <a:r>
              <a:rPr lang="en-US" b="1" dirty="0"/>
              <a:t>15 minutes </a:t>
            </a:r>
            <a:endParaRPr lang="en-US" dirty="0"/>
          </a:p>
          <a:p>
            <a:r>
              <a:rPr lang="en-US" dirty="0"/>
              <a:t>Together, agree on </a:t>
            </a:r>
            <a:r>
              <a:rPr lang="en-US" b="1" dirty="0"/>
              <a:t>three key points</a:t>
            </a:r>
            <a:r>
              <a:rPr lang="en-US" dirty="0"/>
              <a:t>.</a:t>
            </a:r>
          </a:p>
          <a:p>
            <a:r>
              <a:rPr lang="en-US" dirty="0"/>
              <a:t>Be ready to explain your points clearly in </a:t>
            </a:r>
            <a:r>
              <a:rPr lang="en-US" b="1" dirty="0"/>
              <a:t>English</a:t>
            </a:r>
            <a:r>
              <a:rPr lang="en-US" dirty="0"/>
              <a:t>.</a:t>
            </a:r>
          </a:p>
          <a:p>
            <a:endParaRPr lang="en-US" b="1" dirty="0"/>
          </a:p>
          <a:p>
            <a:r>
              <a:rPr lang="en-US" b="1" dirty="0"/>
              <a:t>Group 1:</a:t>
            </a:r>
            <a:r>
              <a:rPr lang="en-US" dirty="0"/>
              <a:t> Social media and influence in our society </a:t>
            </a:r>
            <a:br>
              <a:rPr lang="en-US" dirty="0"/>
            </a:br>
            <a:r>
              <a:rPr lang="en-US" b="1" dirty="0"/>
              <a:t>Group 2:</a:t>
            </a:r>
            <a:r>
              <a:rPr lang="en-US" dirty="0"/>
              <a:t> Identity and peer pressure in our society </a:t>
            </a:r>
            <a:br>
              <a:rPr lang="en-US" dirty="0"/>
            </a:br>
            <a:r>
              <a:rPr lang="en-US" b="1" dirty="0"/>
              <a:t>Group 3:</a:t>
            </a:r>
            <a:r>
              <a:rPr lang="en-US" dirty="0"/>
              <a:t> Loneliness and belonging in our society </a:t>
            </a:r>
            <a:br>
              <a:rPr lang="en-US" dirty="0"/>
            </a:br>
            <a:r>
              <a:rPr lang="en-US" b="1" dirty="0"/>
              <a:t>Group 4:</a:t>
            </a:r>
            <a:r>
              <a:rPr lang="en-US" dirty="0"/>
              <a:t> Responsibility and consequences on social media</a:t>
            </a:r>
          </a:p>
          <a:p>
            <a:endParaRPr lang="en-US" dirty="0"/>
          </a:p>
          <a:p>
            <a:endParaRPr lang="en-US" dirty="0"/>
          </a:p>
          <a:p>
            <a:r>
              <a:rPr lang="en-US" b="1" dirty="0"/>
              <a:t>Helping sentences: </a:t>
            </a:r>
            <a:r>
              <a:rPr lang="en-US" i="1" dirty="0"/>
              <a:t>“We believe that… / This matters because… / An example could be…”</a:t>
            </a:r>
          </a:p>
          <a:p>
            <a:endParaRPr lang="en-US" i="1" dirty="0"/>
          </a:p>
          <a:p>
            <a:r>
              <a:rPr lang="en-US" i="1" dirty="0"/>
              <a:t>After: </a:t>
            </a:r>
            <a:r>
              <a:rPr lang="en-US" dirty="0"/>
              <a:t>Each group presents their three key points (2–3 minutes per group).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78554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06912C-2575-6E27-CA3B-A312D03CD4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AB131A48-1203-2943-0564-545AD0CDB4E9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6BAB0223-821F-14A8-1994-AD28F9A10534}"/>
              </a:ext>
            </a:extLst>
          </p:cNvPr>
          <p:cNvSpPr/>
          <p:nvPr/>
        </p:nvSpPr>
        <p:spPr>
          <a:xfrm>
            <a:off x="889000" y="4030821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30CDF02D-3E47-A3B0-966E-0F37701574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2" name="Rektangel: afrundede hjørner 1">
            <a:extLst>
              <a:ext uri="{FF2B5EF4-FFF2-40B4-BE49-F238E27FC236}">
                <a16:creationId xmlns:a16="http://schemas.microsoft.com/office/drawing/2014/main" id="{BD041C43-5AB8-5F44-6E55-42EA579833AD}"/>
              </a:ext>
            </a:extLst>
          </p:cNvPr>
          <p:cNvSpPr/>
          <p:nvPr/>
        </p:nvSpPr>
        <p:spPr>
          <a:xfrm>
            <a:off x="2067560" y="4149181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/>
              <a:t>Short </a:t>
            </a:r>
            <a:r>
              <a:rPr lang="da-DK" dirty="0" err="1"/>
              <a:t>presentation</a:t>
            </a:r>
            <a:endParaRPr lang="da-DK" b="1" dirty="0">
              <a:solidFill>
                <a:srgbClr val="DCEAF7"/>
              </a:solidFill>
            </a:endParaRPr>
          </a:p>
        </p:txBody>
      </p:sp>
      <p:sp>
        <p:nvSpPr>
          <p:cNvPr id="15" name="Tekstfelt 14">
            <a:extLst>
              <a:ext uri="{FF2B5EF4-FFF2-40B4-BE49-F238E27FC236}">
                <a16:creationId xmlns:a16="http://schemas.microsoft.com/office/drawing/2014/main" id="{B9F16CD8-A886-9462-D81D-E216608FC8A2}"/>
              </a:ext>
            </a:extLst>
          </p:cNvPr>
          <p:cNvSpPr txBox="1"/>
          <p:nvPr/>
        </p:nvSpPr>
        <p:spPr>
          <a:xfrm>
            <a:off x="9372600" y="6257071"/>
            <a:ext cx="27127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da-DK" sz="1400" i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CALLA</a:t>
            </a:r>
            <a:endParaRPr lang="da-DK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24" name="Grafik 23" descr="Møde kontur">
            <a:extLst>
              <a:ext uri="{FF2B5EF4-FFF2-40B4-BE49-F238E27FC236}">
                <a16:creationId xmlns:a16="http://schemas.microsoft.com/office/drawing/2014/main" id="{1E8374B5-4F3C-3883-50C2-C6B594D14F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1080" y="4040101"/>
            <a:ext cx="914400" cy="914400"/>
          </a:xfrm>
          <a:prstGeom prst="rect">
            <a:avLst/>
          </a:prstGeom>
        </p:spPr>
      </p:pic>
      <p:pic>
        <p:nvPicPr>
          <p:cNvPr id="25" name="Grafik 24" descr="Indgang med massiv udfyldning">
            <a:extLst>
              <a:ext uri="{FF2B5EF4-FFF2-40B4-BE49-F238E27FC236}">
                <a16:creationId xmlns:a16="http://schemas.microsoft.com/office/drawing/2014/main" id="{9FD8A6B7-2C60-CA7B-3C56-6DB0EA906F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21080" y="5203399"/>
            <a:ext cx="914400" cy="914400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44F53EBC-BA25-188A-D038-5328919D7BA6}"/>
              </a:ext>
            </a:extLst>
          </p:cNvPr>
          <p:cNvSpPr txBox="1"/>
          <p:nvPr/>
        </p:nvSpPr>
        <p:spPr>
          <a:xfrm>
            <a:off x="4328160" y="4228675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1" dirty="0"/>
              <a:t>Question for class:</a:t>
            </a:r>
            <a:r>
              <a:rPr lang="en-US" i="1" dirty="0"/>
              <a:t> Which of these themes do you think</a:t>
            </a:r>
            <a:r>
              <a:rPr lang="en-US" dirty="0"/>
              <a:t> Adolescence </a:t>
            </a:r>
            <a:r>
              <a:rPr lang="en-US" i="1" dirty="0"/>
              <a:t>focuses on the most — and why?”</a:t>
            </a:r>
          </a:p>
        </p:txBody>
      </p:sp>
      <p:pic>
        <p:nvPicPr>
          <p:cNvPr id="6" name="Grafik 5" descr="Kundeanmeldelse med massiv udfyldning">
            <a:extLst>
              <a:ext uri="{FF2B5EF4-FFF2-40B4-BE49-F238E27FC236}">
                <a16:creationId xmlns:a16="http://schemas.microsoft.com/office/drawing/2014/main" id="{E3FFB5A2-692B-D03E-C13F-2B43E98FE4D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21080" y="2074040"/>
            <a:ext cx="914400" cy="914400"/>
          </a:xfrm>
          <a:prstGeom prst="rect">
            <a:avLst/>
          </a:prstGeom>
        </p:spPr>
      </p:pic>
      <p:pic>
        <p:nvPicPr>
          <p:cNvPr id="7" name="Grafik 6" descr="Dans med massiv udfyldning">
            <a:extLst>
              <a:ext uri="{FF2B5EF4-FFF2-40B4-BE49-F238E27FC236}">
                <a16:creationId xmlns:a16="http://schemas.microsoft.com/office/drawing/2014/main" id="{7469EFB8-6AA6-D71C-7095-1C3F0EF8DAA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1080" y="307783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0559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97D9BF-6519-68BA-0FD3-5F626BDC82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8A5720A9-8876-B336-9F37-40AEA096113D}"/>
              </a:ext>
            </a:extLst>
          </p:cNvPr>
          <p:cNvSpPr/>
          <p:nvPr/>
        </p:nvSpPr>
        <p:spPr>
          <a:xfrm>
            <a:off x="640080" y="528320"/>
            <a:ext cx="1676400" cy="588264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617D6F5B-E6A8-3049-87FD-678A6C74C917}"/>
              </a:ext>
            </a:extLst>
          </p:cNvPr>
          <p:cNvSpPr/>
          <p:nvPr/>
        </p:nvSpPr>
        <p:spPr>
          <a:xfrm>
            <a:off x="889000" y="5130001"/>
            <a:ext cx="1178560" cy="10420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pic>
        <p:nvPicPr>
          <p:cNvPr id="8" name="Grafik 7" descr="Professor med massiv udfyldning">
            <a:extLst>
              <a:ext uri="{FF2B5EF4-FFF2-40B4-BE49-F238E27FC236}">
                <a16:creationId xmlns:a16="http://schemas.microsoft.com/office/drawing/2014/main" id="{824DCB55-9802-1048-439E-AB87A5A156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080" y="795160"/>
            <a:ext cx="914400" cy="914400"/>
          </a:xfrm>
          <a:prstGeom prst="rect">
            <a:avLst/>
          </a:prstGeom>
        </p:spPr>
      </p:pic>
      <p:sp>
        <p:nvSpPr>
          <p:cNvPr id="2" name="Rektangel: afrundede hjørner 1">
            <a:extLst>
              <a:ext uri="{FF2B5EF4-FFF2-40B4-BE49-F238E27FC236}">
                <a16:creationId xmlns:a16="http://schemas.microsoft.com/office/drawing/2014/main" id="{F76C61B4-28D6-F8C1-545A-3A238F05F63B}"/>
              </a:ext>
            </a:extLst>
          </p:cNvPr>
          <p:cNvSpPr/>
          <p:nvPr/>
        </p:nvSpPr>
        <p:spPr>
          <a:xfrm>
            <a:off x="2067560" y="5309321"/>
            <a:ext cx="1676400" cy="80532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b="1" dirty="0">
                <a:solidFill>
                  <a:srgbClr val="DCEAF7"/>
                </a:solidFill>
              </a:rPr>
              <a:t>Exit-task</a:t>
            </a:r>
          </a:p>
        </p:txBody>
      </p:sp>
      <p:pic>
        <p:nvPicPr>
          <p:cNvPr id="6" name="Grafik 5" descr="Møde kontur">
            <a:extLst>
              <a:ext uri="{FF2B5EF4-FFF2-40B4-BE49-F238E27FC236}">
                <a16:creationId xmlns:a16="http://schemas.microsoft.com/office/drawing/2014/main" id="{2545E233-FA67-3EE5-B9C7-CB7A1D63E6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1080" y="4040101"/>
            <a:ext cx="914400" cy="914400"/>
          </a:xfrm>
          <a:prstGeom prst="rect">
            <a:avLst/>
          </a:prstGeom>
        </p:spPr>
      </p:pic>
      <p:pic>
        <p:nvPicPr>
          <p:cNvPr id="7" name="Grafik 6" descr="Indgang med massiv udfyldning">
            <a:extLst>
              <a:ext uri="{FF2B5EF4-FFF2-40B4-BE49-F238E27FC236}">
                <a16:creationId xmlns:a16="http://schemas.microsoft.com/office/drawing/2014/main" id="{D0D82874-D40B-5E2A-D2DE-4C2EE6832E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21080" y="5203399"/>
            <a:ext cx="914400" cy="914400"/>
          </a:xfrm>
          <a:prstGeom prst="rect">
            <a:avLst/>
          </a:prstGeom>
        </p:spPr>
      </p:pic>
      <p:graphicFrame>
        <p:nvGraphicFramePr>
          <p:cNvPr id="13" name="Tekstfelt 18">
            <a:extLst>
              <a:ext uri="{FF2B5EF4-FFF2-40B4-BE49-F238E27FC236}">
                <a16:creationId xmlns:a16="http://schemas.microsoft.com/office/drawing/2014/main" id="{988E5B8D-C7F3-411A-8519-CA8BC71CB85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35217753"/>
              </p:ext>
            </p:extLst>
          </p:nvPr>
        </p:nvGraphicFramePr>
        <p:xfrm>
          <a:off x="4028440" y="528320"/>
          <a:ext cx="752348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8" name="Tekstfelt 17">
            <a:extLst>
              <a:ext uri="{FF2B5EF4-FFF2-40B4-BE49-F238E27FC236}">
                <a16:creationId xmlns:a16="http://schemas.microsoft.com/office/drawing/2014/main" id="{49CCB6D2-3AE9-4810-7215-9641699218F5}"/>
              </a:ext>
            </a:extLst>
          </p:cNvPr>
          <p:cNvSpPr txBox="1"/>
          <p:nvPr/>
        </p:nvSpPr>
        <p:spPr>
          <a:xfrm>
            <a:off x="3860800" y="6175791"/>
            <a:ext cx="81483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>
              <a:spcBef>
                <a:spcPts val="200"/>
              </a:spcBef>
              <a:spcAft>
                <a:spcPts val="200"/>
              </a:spcAft>
              <a:buNone/>
            </a:pPr>
            <a:r>
              <a:rPr lang="da-DK" sz="1400" b="1" dirty="0">
                <a:solidFill>
                  <a:srgbClr val="C05A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⚙ Teori anvendt: </a:t>
            </a:r>
            <a:r>
              <a:rPr lang="en-US" sz="1400" i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Retrieval-Based Learning (</a:t>
            </a:r>
            <a:r>
              <a:rPr lang="en-US" sz="1400" i="1" dirty="0" err="1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første</a:t>
            </a:r>
            <a:r>
              <a:rPr lang="en-US" sz="1400" i="1" dirty="0">
                <a:solidFill>
                  <a:srgbClr val="C05A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encoding event) + CALLA (Self-Monitoring) </a:t>
            </a:r>
          </a:p>
        </p:txBody>
      </p:sp>
      <p:pic>
        <p:nvPicPr>
          <p:cNvPr id="21" name="Grafik 20" descr="Kundeanmeldelse med massiv udfyldning">
            <a:extLst>
              <a:ext uri="{FF2B5EF4-FFF2-40B4-BE49-F238E27FC236}">
                <a16:creationId xmlns:a16="http://schemas.microsoft.com/office/drawing/2014/main" id="{497ACE03-313C-D8B4-8C55-08DF570C71C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21080" y="2074040"/>
            <a:ext cx="914400" cy="914400"/>
          </a:xfrm>
          <a:prstGeom prst="rect">
            <a:avLst/>
          </a:prstGeom>
        </p:spPr>
      </p:pic>
      <p:pic>
        <p:nvPicPr>
          <p:cNvPr id="22" name="Grafik 21" descr="Dans med massiv udfyldning">
            <a:extLst>
              <a:ext uri="{FF2B5EF4-FFF2-40B4-BE49-F238E27FC236}">
                <a16:creationId xmlns:a16="http://schemas.microsoft.com/office/drawing/2014/main" id="{C1190559-8D41-7BC8-6CB4-D75D55DCC07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021080" y="307783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8568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525" row="2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877E9E4E-3F7B-4053-BF42-B34F687383CD}">
  <we:reference id="wa104381063" version="1.0.0.1" store="da-DK" storeType="OMEX"/>
  <we:alternateReferences>
    <we:reference id="WA104381063" version="1.0.0.1" store="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7729</TotalTime>
  <Words>766</Words>
  <Application>Microsoft Office PowerPoint</Application>
  <PresentationFormat>Widescreen</PresentationFormat>
  <Paragraphs>104</Paragraphs>
  <Slides>14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14</vt:i4>
      </vt:variant>
    </vt:vector>
  </HeadingPairs>
  <TitlesOfParts>
    <vt:vector size="18" baseType="lpstr">
      <vt:lpstr>Aptos</vt:lpstr>
      <vt:lpstr>Aptos Display</vt:lpstr>
      <vt:lpstr>Arial</vt:lpstr>
      <vt:lpstr>Office-tema</vt:lpstr>
      <vt:lpstr>PowerPoint-præsentation</vt:lpstr>
      <vt:lpstr>ADOLESCENCE  FORBEREDELSES-LEKTION  1,5 time (double lektion)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Nicholas James von Humboldt-Scotland</dc:creator>
  <cp:lastModifiedBy>Nicholas James von Humboldt-Scotland</cp:lastModifiedBy>
  <cp:revision>3</cp:revision>
  <dcterms:created xsi:type="dcterms:W3CDTF">2025-10-13T07:45:40Z</dcterms:created>
  <dcterms:modified xsi:type="dcterms:W3CDTF">2026-03-03T16:02:12Z</dcterms:modified>
</cp:coreProperties>
</file>