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diagrams/colors1.xml" ContentType="application/vnd.openxmlformats-officedocument.drawingml.diagramColors+xml"/>
  <Override PartName="/ppt/diagrams/colors10.xml" ContentType="application/vnd.openxmlformats-officedocument.drawingml.diagramColors+xml"/>
  <Override PartName="/ppt/diagrams/colors11.xml" ContentType="application/vnd.openxmlformats-officedocument.drawingml.diagramColors+xml"/>
  <Override PartName="/ppt/diagrams/colors12.xml" ContentType="application/vnd.openxmlformats-officedocument.drawingml.diagramColors+xml"/>
  <Override PartName="/ppt/diagrams/colors13.xml" ContentType="application/vnd.openxmlformats-officedocument.drawingml.diagramColors+xml"/>
  <Override PartName="/ppt/diagrams/colors14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colors9.xml" ContentType="application/vnd.openxmlformats-officedocument.drawingml.diagramColors+xml"/>
  <Override PartName="/ppt/diagrams/data1.xml" ContentType="application/vnd.openxmlformats-officedocument.drawingml.diagramData+xml"/>
  <Override PartName="/ppt/diagrams/data10.xml" ContentType="application/vnd.openxmlformats-officedocument.drawingml.diagramData+xml"/>
  <Override PartName="/ppt/diagrams/data11.xml" ContentType="application/vnd.openxmlformats-officedocument.drawingml.diagramData+xml"/>
  <Override PartName="/ppt/diagrams/data12.xml" ContentType="application/vnd.openxmlformats-officedocument.drawingml.diagramData+xml"/>
  <Override PartName="/ppt/diagrams/data13.xml" ContentType="application/vnd.openxmlformats-officedocument.drawingml.diagramData+xml"/>
  <Override PartName="/ppt/diagrams/data14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9.xml" ContentType="application/vnd.openxmlformats-officedocument.drawingml.diagramData+xml"/>
  <Override PartName="/ppt/diagrams/drawing1.xml" ContentType="application/vnd.ms-office.drawingml.diagramDrawing+xml"/>
  <Override PartName="/ppt/diagrams/drawing10.xml" ContentType="application/vnd.ms-office.drawingml.diagramDrawing+xml"/>
  <Override PartName="/ppt/diagrams/drawing11.xml" ContentType="application/vnd.ms-office.drawingml.diagramDrawing+xml"/>
  <Override PartName="/ppt/diagrams/drawing12.xml" ContentType="application/vnd.ms-office.drawingml.diagramDrawing+xml"/>
  <Override PartName="/ppt/diagrams/drawing13.xml" ContentType="application/vnd.ms-office.drawingml.diagramDrawing+xml"/>
  <Override PartName="/ppt/diagrams/drawing14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drawing8.xml" ContentType="application/vnd.ms-office.drawingml.diagramDrawing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layout10.xml" ContentType="application/vnd.openxmlformats-officedocument.drawingml.diagramLayout+xml"/>
  <Override PartName="/ppt/diagrams/layout11.xml" ContentType="application/vnd.openxmlformats-officedocument.drawingml.diagramLayout+xml"/>
  <Override PartName="/ppt/diagrams/layout12.xml" ContentType="application/vnd.openxmlformats-officedocument.drawingml.diagramLayout+xml"/>
  <Override PartName="/ppt/diagrams/layout13.xml" ContentType="application/vnd.openxmlformats-officedocument.drawingml.diagramLayout+xml"/>
  <Override PartName="/ppt/diagrams/layout14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diagrams/layout8.xml" ContentType="application/vnd.openxmlformats-officedocument.drawingml.diagramLayout+xml"/>
  <Override PartName="/ppt/diagrams/layout9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10.xml" ContentType="application/vnd.openxmlformats-officedocument.drawingml.diagramStyle+xml"/>
  <Override PartName="/ppt/diagrams/quickStyle11.xml" ContentType="application/vnd.openxmlformats-officedocument.drawingml.diagramStyle+xml"/>
  <Override PartName="/ppt/diagrams/quickStyle12.xml" ContentType="application/vnd.openxmlformats-officedocument.drawingml.diagramStyle+xml"/>
  <Override PartName="/ppt/diagrams/quickStyle13.xml" ContentType="application/vnd.openxmlformats-officedocument.drawingml.diagramStyle+xml"/>
  <Override PartName="/ppt/diagrams/quickStyle14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5.xml" ContentType="application/vnd.openxmlformats-officedocument.drawingml.diagramStyle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quickStyle8.xml" ContentType="application/vnd.openxmlformats-officedocument.drawingml.diagramStyle+xml"/>
  <Override PartName="/ppt/diagrams/quickStyle9.xml" ContentType="application/vnd.openxmlformats-officedocument.drawingml.diagramStyle+xml"/>
  <Override PartName="/ppt/media/image10.svg" ContentType="image/svg+xml"/>
  <Override PartName="/ppt/media/image11.svg" ContentType="image/svg+xml"/>
  <Override PartName="/ppt/media/image12.svg" ContentType="image/svg+xml"/>
  <Override PartName="/ppt/media/image13.svg" ContentType="image/svg+xml"/>
  <Override PartName="/ppt/media/image14.svg" ContentType="image/svg+xml"/>
  <Override PartName="/ppt/media/image15.svg" ContentType="image/svg+xml"/>
  <Override PartName="/ppt/media/image16.svg" ContentType="image/svg+xml"/>
  <Override PartName="/ppt/media/image17.svg" ContentType="image/svg+xml"/>
  <Override PartName="/ppt/media/image18.svg" ContentType="image/svg+xml"/>
  <Override PartName="/ppt/media/image19.svg" ContentType="image/svg+xml"/>
  <Override PartName="/ppt/media/image2.svg" ContentType="image/svg+xml"/>
  <Override PartName="/ppt/media/image23.svg" ContentType="image/svg+xml"/>
  <Override PartName="/ppt/media/image25.svg" ContentType="image/svg+xml"/>
  <Override PartName="/ppt/media/image26.svg" ContentType="image/svg+xml"/>
  <Override PartName="/ppt/media/image27.svg" ContentType="image/svg+xml"/>
  <Override PartName="/ppt/media/image28.svg" ContentType="image/svg+xml"/>
  <Override PartName="/ppt/media/image29.svg" ContentType="image/svg+xml"/>
  <Override PartName="/ppt/media/image3.svg" ContentType="image/svg+xml"/>
  <Override PartName="/ppt/media/image33.svg" ContentType="image/svg+xml"/>
  <Override PartName="/ppt/media/image34.svg" ContentType="image/svg+xml"/>
  <Override PartName="/ppt/media/image35.svg" ContentType="image/svg+xml"/>
  <Override PartName="/ppt/media/image36.svg" ContentType="image/svg+xml"/>
  <Override PartName="/ppt/media/image37.svg" ContentType="image/svg+xml"/>
  <Override PartName="/ppt/media/image38.svg" ContentType="image/svg+xml"/>
  <Override PartName="/ppt/media/image39.svg" ContentType="image/svg+xml"/>
  <Override PartName="/ppt/media/image4.svg" ContentType="image/svg+xml"/>
  <Override PartName="/ppt/media/image40.svg" ContentType="image/svg+xml"/>
  <Override PartName="/ppt/media/image41.svg" ContentType="image/svg+xml"/>
  <Override PartName="/ppt/media/image42.svg" ContentType="image/svg+xml"/>
  <Override PartName="/ppt/media/image5.svg" ContentType="image/svg+xml"/>
  <Override PartName="/ppt/media/image6.svg" ContentType="image/svg+xml"/>
  <Override PartName="/ppt/media/image7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webextensions/taskpanes.xml" ContentType="application/vnd.ms-office.webextensiontaskpanes+xml"/>
  <Override PartName="/ppt/webextensions/webextension1.xml" ContentType="application/vnd.ms-office.webextension+xml"/>
</Types>
</file>

<file path=_rels/.rels><?xml version='1.0' encoding='UTF-8' standalone='yes'?>
<Relationships xmlns="http://schemas.openxmlformats.org/package/2006/relationships"><Relationship Id="rId1" Type="http://schemas.microsoft.com/office/2011/relationships/webextensiontaskpanes" Target="ppt/webextensions/taskpanes.xml"/><Relationship Id="rId2" Type="http://schemas.openxmlformats.org/officeDocument/2006/relationships/officeDocument" Target="ppt/presentation.xml"/><Relationship Id="rId3" Type="http://schemas.openxmlformats.org/package/2006/relationships/metadata/thumbnail" Target="docProps/thumbnail.jpeg"/><Relationship Id="rId4" Type="http://schemas.openxmlformats.org/package/2006/relationships/metadata/core-properties" Target="docProps/core.xml"/><Relationship Id="rId5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256" r:id="rId2"/>
    <p:sldId id="265" r:id="rId3"/>
    <p:sldId id="266" r:id="rId4"/>
    <p:sldId id="269" r:id="rId5"/>
    <p:sldId id="267" r:id="rId6"/>
    <p:sldId id="268" r:id="rId7"/>
    <p:sldId id="270" r:id="rId8"/>
    <p:sldId id="271" r:id="rId9"/>
    <p:sldId id="264" r:id="rId10"/>
    <p:sldId id="263" r:id="rId11"/>
    <p:sldId id="257" r:id="rId12"/>
    <p:sldId id="258" r:id="rId13"/>
    <p:sldId id="261" r:id="rId14"/>
    <p:sldId id="288" r:id="rId15"/>
    <p:sldId id="260" r:id="rId16"/>
    <p:sldId id="295" r:id="rId17"/>
    <p:sldId id="259" r:id="rId18"/>
    <p:sldId id="276" r:id="rId19"/>
    <p:sldId id="277" r:id="rId20"/>
    <p:sldId id="278" r:id="rId21"/>
    <p:sldId id="279" r:id="rId22"/>
    <p:sldId id="289" r:id="rId23"/>
    <p:sldId id="280" r:id="rId24"/>
    <p:sldId id="281" r:id="rId25"/>
    <p:sldId id="282" r:id="rId26"/>
    <p:sldId id="283" r:id="rId27"/>
    <p:sldId id="285" r:id="rId28"/>
    <p:sldId id="287" r:id="rId29"/>
    <p:sldId id="291" r:id="rId30"/>
    <p:sldId id="292" r:id="rId31"/>
    <p:sldId id="293" r:id="rId32"/>
    <p:sldId id="294" r:id="rId33"/>
    <p:sldId id="272" r:id="rId34"/>
    <p:sldId id="273" r:id="rId35"/>
    <p:sldId id="274" r:id="rId36"/>
    <p:sldId id="275" r:id="rId37"/>
    <p:sldId id="286" r:id="rId38"/>
    <p:sldId id="333" r:id="rId39"/>
    <p:sldId id="334" r:id="rId40"/>
    <p:sldId id="335" r:id="rId41"/>
    <p:sldId id="336" r:id="rId42"/>
    <p:sldId id="337" r:id="rId43"/>
    <p:sldId id="338" r:id="rId44"/>
    <p:sldId id="339" r:id="rId45"/>
    <p:sldId id="340" r:id="rId46"/>
    <p:sldId id="296" r:id="rId47"/>
    <p:sldId id="300" r:id="rId48"/>
    <p:sldId id="301" r:id="rId49"/>
    <p:sldId id="302" r:id="rId50"/>
    <p:sldId id="305" r:id="rId51"/>
    <p:sldId id="307" r:id="rId52"/>
    <p:sldId id="306" r:id="rId53"/>
    <p:sldId id="308" r:id="rId54"/>
    <p:sldId id="303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3" r:id="rId65"/>
    <p:sldId id="321" r:id="rId66"/>
    <p:sldId id="324" r:id="rId67"/>
    <p:sldId id="325" r:id="rId68"/>
    <p:sldId id="326" r:id="rId69"/>
    <p:sldId id="332" r:id="rId70"/>
    <p:sldId id="327" r:id="rId71"/>
    <p:sldId id="328" r:id="rId72"/>
    <p:sldId id="330" r:id="rId73"/>
    <p:sldId id="331" r:id="rId74"/>
    <p:sldId id="290" r:id="rId75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EAF7"/>
    <a:srgbClr val="009E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A9A34C-C059-41A3-A013-7DFC82B57024}" v="5" dt="2026-09-07T11:43:41.4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Lyst layout 1 - Markering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2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notesMaster" Target="notesMasters/notesMaster1.xml"/><Relationship Id="rId77" Type="http://schemas.openxmlformats.org/officeDocument/2006/relationships/presProps" Target="presProps.xml"/><Relationship Id="rId78" Type="http://schemas.openxmlformats.org/officeDocument/2006/relationships/viewProps" Target="viewProps.xml"/><Relationship Id="rId79" Type="http://schemas.openxmlformats.org/officeDocument/2006/relationships/theme" Target="theme/theme1.xml"/><Relationship Id="rId80" Type="http://schemas.openxmlformats.org/officeDocument/2006/relationships/tableStyles" Target="tableStyles.xml"/><Relationship Id="rId81" Type="http://schemas.microsoft.com/office/2016/11/relationships/changesInfo" Target="changesInfos/changesInfo1.xml"/><Relationship Id="rId8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s James von Humboldt-Scotland" userId="1aff3f13-649b-4c50-ada4-0d69499f6d76" providerId="ADAL" clId="{C17C4778-4308-4467-B9D5-1C5B0BE63DE6}"/>
    <pc:docChg chg="undo custSel addSld delSld modSld sldOrd">
      <pc:chgData name="Nicholas James von Humboldt-Scotland" userId="1aff3f13-649b-4c50-ada4-0d69499f6d76" providerId="ADAL" clId="{C17C4778-4308-4467-B9D5-1C5B0BE63DE6}" dt="2026-09-07T11:44:54.917" v="6030"/>
      <pc:docMkLst>
        <pc:docMk/>
      </pc:docMkLst>
      <pc:sldChg chg="modSp add mod setBg">
        <pc:chgData name="Nicholas James von Humboldt-Scotland" userId="1aff3f13-649b-4c50-ada4-0d69499f6d76" providerId="ADAL" clId="{C17C4778-4308-4467-B9D5-1C5B0BE63DE6}" dt="2026-09-04T13:03:40.466" v="6020" actId="13926"/>
        <pc:sldMkLst>
          <pc:docMk/>
          <pc:sldMk cId="4130306385" sldId="272"/>
        </pc:sldMkLst>
        <pc:spChg chg="mod">
          <ac:chgData name="Nicholas James von Humboldt-Scotland" userId="1aff3f13-649b-4c50-ada4-0d69499f6d76" providerId="ADAL" clId="{C17C4778-4308-4467-B9D5-1C5B0BE63DE6}" dt="2026-09-04T13:03:40.466" v="6020" actId="13926"/>
          <ac:spMkLst>
            <pc:docMk/>
            <pc:sldMk cId="4130306385" sldId="272"/>
            <ac:spMk id="2" creationId="{0CC5BCB7-64A9-AAD9-A76E-87DF97AD2C58}"/>
          </ac:spMkLst>
        </pc:spChg>
      </pc:sldChg>
      <pc:sldChg chg="modSp add mod ord setBg">
        <pc:chgData name="Nicholas James von Humboldt-Scotland" userId="1aff3f13-649b-4c50-ada4-0d69499f6d76" providerId="ADAL" clId="{C17C4778-4308-4467-B9D5-1C5B0BE63DE6}" dt="2026-09-07T11:44:54.917" v="6030"/>
        <pc:sldMkLst>
          <pc:docMk/>
          <pc:sldMk cId="666241165" sldId="333"/>
        </pc:sldMkLst>
        <pc:spChg chg="mod">
          <ac:chgData name="Nicholas James von Humboldt-Scotland" userId="1aff3f13-649b-4c50-ada4-0d69499f6d76" providerId="ADAL" clId="{C17C4778-4308-4467-B9D5-1C5B0BE63DE6}" dt="2026-09-07T11:43:02.465" v="6024" actId="20577"/>
          <ac:spMkLst>
            <pc:docMk/>
            <pc:sldMk cId="666241165" sldId="333"/>
            <ac:spMk id="2" creationId="{3DD5BCE3-C158-6E03-5D88-96320D1D63C6}"/>
          </ac:spMkLst>
        </pc:spChg>
      </pc:sldChg>
      <pc:sldChg chg="add ord setBg">
        <pc:chgData name="Nicholas James von Humboldt-Scotland" userId="1aff3f13-649b-4c50-ada4-0d69499f6d76" providerId="ADAL" clId="{C17C4778-4308-4467-B9D5-1C5B0BE63DE6}" dt="2026-09-07T11:44:54.917" v="6030"/>
        <pc:sldMkLst>
          <pc:docMk/>
          <pc:sldMk cId="1603599887" sldId="334"/>
        </pc:sldMkLst>
      </pc:sldChg>
      <pc:sldChg chg="add ord setBg">
        <pc:chgData name="Nicholas James von Humboldt-Scotland" userId="1aff3f13-649b-4c50-ada4-0d69499f6d76" providerId="ADAL" clId="{C17C4778-4308-4467-B9D5-1C5B0BE63DE6}" dt="2026-09-07T11:44:54.917" v="6030"/>
        <pc:sldMkLst>
          <pc:docMk/>
          <pc:sldMk cId="1856714362" sldId="335"/>
        </pc:sldMkLst>
      </pc:sldChg>
      <pc:sldChg chg="add ord setBg">
        <pc:chgData name="Nicholas James von Humboldt-Scotland" userId="1aff3f13-649b-4c50-ada4-0d69499f6d76" providerId="ADAL" clId="{C17C4778-4308-4467-B9D5-1C5B0BE63DE6}" dt="2026-09-07T11:44:54.917" v="6030"/>
        <pc:sldMkLst>
          <pc:docMk/>
          <pc:sldMk cId="1711374115" sldId="336"/>
        </pc:sldMkLst>
      </pc:sldChg>
      <pc:sldChg chg="add ord setBg">
        <pc:chgData name="Nicholas James von Humboldt-Scotland" userId="1aff3f13-649b-4c50-ada4-0d69499f6d76" providerId="ADAL" clId="{C17C4778-4308-4467-B9D5-1C5B0BE63DE6}" dt="2026-09-07T11:44:54.917" v="6030"/>
        <pc:sldMkLst>
          <pc:docMk/>
          <pc:sldMk cId="1207171342" sldId="337"/>
        </pc:sldMkLst>
      </pc:sldChg>
      <pc:sldChg chg="add ord setBg">
        <pc:chgData name="Nicholas James von Humboldt-Scotland" userId="1aff3f13-649b-4c50-ada4-0d69499f6d76" providerId="ADAL" clId="{C17C4778-4308-4467-B9D5-1C5B0BE63DE6}" dt="2026-09-07T11:44:54.917" v="6030"/>
        <pc:sldMkLst>
          <pc:docMk/>
          <pc:sldMk cId="3266762310" sldId="338"/>
        </pc:sldMkLst>
      </pc:sldChg>
      <pc:sldChg chg="add ord setBg">
        <pc:chgData name="Nicholas James von Humboldt-Scotland" userId="1aff3f13-649b-4c50-ada4-0d69499f6d76" providerId="ADAL" clId="{C17C4778-4308-4467-B9D5-1C5B0BE63DE6}" dt="2026-09-07T11:44:54.917" v="6030"/>
        <pc:sldMkLst>
          <pc:docMk/>
          <pc:sldMk cId="2342699149" sldId="339"/>
        </pc:sldMkLst>
      </pc:sldChg>
      <pc:sldChg chg="add ord setBg">
        <pc:chgData name="Nicholas James von Humboldt-Scotland" userId="1aff3f13-649b-4c50-ada4-0d69499f6d76" providerId="ADAL" clId="{C17C4778-4308-4467-B9D5-1C5B0BE63DE6}" dt="2026-09-07T11:44:54.917" v="6030"/>
        <pc:sldMkLst>
          <pc:docMk/>
          <pc:sldMk cId="1197457138" sldId="340"/>
        </pc:sldMkLst>
      </pc:sldChg>
    </pc:docChg>
  </pc:docChgLst>
</pc:chgInfo>
</file>

<file path=ppt/diagrams/_rels/data3.xml.rels><?xml version='1.0' encoding='UTF-8' standalone='yes'?>
<Relationships xmlns="http://schemas.openxmlformats.org/package/2006/relationships"><Relationship Id="rId1" Type="http://schemas.openxmlformats.org/officeDocument/2006/relationships/image" Target="../media/image15.svg"/><Relationship Id="rId2" Type="http://schemas.openxmlformats.org/officeDocument/2006/relationships/image" Target="../media/image16.svg"/><Relationship Id="rId3" Type="http://schemas.openxmlformats.org/officeDocument/2006/relationships/image" Target="../media/image17.svg"/><Relationship Id="rId4" Type="http://schemas.openxmlformats.org/officeDocument/2006/relationships/image" Target="../media/image18.svg"/></Relationships>
</file>

<file path=ppt/diagrams/_rels/drawing3.xml.rels><?xml version='1.0' encoding='UTF-8' standalone='yes'?>
<Relationships xmlns="http://schemas.openxmlformats.org/package/2006/relationships"><Relationship Id="rId1" Type="http://schemas.openxmlformats.org/officeDocument/2006/relationships/image" Target="../media/image15.svg"/><Relationship Id="rId2" Type="http://schemas.openxmlformats.org/officeDocument/2006/relationships/image" Target="../media/image16.svg"/><Relationship Id="rId3" Type="http://schemas.openxmlformats.org/officeDocument/2006/relationships/image" Target="../media/image17.sv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b="1"/>
            <a:t>Introduction </a:t>
          </a:r>
          <a:endParaRPr lang="en-US"/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1055B058-5119-4107-9F89-BD2249A27157}">
      <dgm:prSet/>
      <dgm:spPr/>
      <dgm:t>
        <a:bodyPr/>
        <a:lstStyle/>
        <a:p>
          <a:r>
            <a:rPr lang="en-US" b="1" dirty="0"/>
            <a:t>Warm-Up: </a:t>
          </a:r>
          <a:r>
            <a:rPr lang="en-US" b="1" noProof="0" dirty="0">
              <a:solidFill>
                <a:srgbClr val="DCEAF7"/>
              </a:solidFill>
            </a:rPr>
            <a:t>Vocabulary</a:t>
          </a:r>
          <a:endParaRPr lang="en-US" dirty="0"/>
        </a:p>
      </dgm:t>
    </dgm:pt>
    <dgm:pt modelId="{A4AD487F-233B-443A-B897-CF4A18A0051B}" type="parTrans" cxnId="{07401C23-CCFA-48BA-B566-B947B0D724D8}">
      <dgm:prSet/>
      <dgm:spPr/>
      <dgm:t>
        <a:bodyPr/>
        <a:lstStyle/>
        <a:p>
          <a:endParaRPr lang="en-US"/>
        </a:p>
      </dgm:t>
    </dgm:pt>
    <dgm:pt modelId="{31EE6B4E-E626-426C-8D0F-DB2A266A6B1C}" type="sibTrans" cxnId="{07401C23-CCFA-48BA-B566-B947B0D724D8}">
      <dgm:prSet/>
      <dgm:spPr/>
      <dgm:t>
        <a:bodyPr/>
        <a:lstStyle/>
        <a:p>
          <a:endParaRPr lang="en-US"/>
        </a:p>
      </dgm:t>
    </dgm:pt>
    <dgm:pt modelId="{F35B98E1-B2F5-4F6F-808D-42FDE74CC70D}">
      <dgm:prSet/>
      <dgm:spPr/>
      <dgm:t>
        <a:bodyPr/>
        <a:lstStyle/>
        <a:p>
          <a:r>
            <a:rPr lang="en-US" b="1" dirty="0"/>
            <a:t>Who is Jamie?</a:t>
          </a:r>
          <a:endParaRPr lang="en-US" dirty="0"/>
        </a:p>
      </dgm:t>
    </dgm:pt>
    <dgm:pt modelId="{364AA636-17B5-4DFA-A580-98DD1733DF34}" type="parTrans" cxnId="{42CC288D-9AD5-43E3-83F7-8BB441EF05AF}">
      <dgm:prSet/>
      <dgm:spPr/>
      <dgm:t>
        <a:bodyPr/>
        <a:lstStyle/>
        <a:p>
          <a:endParaRPr lang="en-US"/>
        </a:p>
      </dgm:t>
    </dgm:pt>
    <dgm:pt modelId="{2588003F-413A-444F-A205-42D20B3CC5F4}" type="sibTrans" cxnId="{42CC288D-9AD5-43E3-83F7-8BB441EF05AF}">
      <dgm:prSet/>
      <dgm:spPr/>
      <dgm:t>
        <a:bodyPr/>
        <a:lstStyle/>
        <a:p>
          <a:endParaRPr lang="en-US"/>
        </a:p>
      </dgm:t>
    </dgm:pt>
    <dgm:pt modelId="{94F04ADF-5842-46F0-B4A5-43F28AF309CC}">
      <dgm:prSet/>
      <dgm:spPr/>
      <dgm:t>
        <a:bodyPr/>
        <a:lstStyle/>
        <a:p>
          <a:r>
            <a:rPr lang="en-US" b="1" dirty="0"/>
            <a:t>Reflection and Checking out</a:t>
          </a:r>
          <a:endParaRPr lang="en-US" dirty="0"/>
        </a:p>
      </dgm:t>
    </dgm:pt>
    <dgm:pt modelId="{D71489AA-BF1B-4C36-B285-1EFD8018894C}" type="parTrans" cxnId="{E56A4513-BF33-4B9B-A69A-7132DB7E5BF4}">
      <dgm:prSet/>
      <dgm:spPr/>
      <dgm:t>
        <a:bodyPr/>
        <a:lstStyle/>
        <a:p>
          <a:endParaRPr lang="en-US"/>
        </a:p>
      </dgm:t>
    </dgm:pt>
    <dgm:pt modelId="{0E41B6AA-9F45-457A-88E4-B47907059147}" type="sibTrans" cxnId="{E56A4513-BF33-4B9B-A69A-7132DB7E5BF4}">
      <dgm:prSet/>
      <dgm:spPr/>
      <dgm:t>
        <a:bodyPr/>
        <a:lstStyle/>
        <a:p>
          <a:endParaRPr lang="en-US"/>
        </a:p>
      </dgm:t>
    </dgm:pt>
    <dgm:pt modelId="{B2837F37-9923-4755-A25B-E8EF3BD9D33A}" type="pres">
      <dgm:prSet presAssocID="{38DC9594-5216-48DF-BF7D-10C49259285E}" presName="outerComposite" presStyleCnt="0">
        <dgm:presLayoutVars>
          <dgm:chMax val="5"/>
          <dgm:dir/>
          <dgm:resizeHandles val="exact"/>
        </dgm:presLayoutVars>
      </dgm:prSet>
      <dgm:spPr/>
    </dgm:pt>
    <dgm:pt modelId="{24B7FD6A-59F0-443F-B28B-FA852B696916}" type="pres">
      <dgm:prSet presAssocID="{38DC9594-5216-48DF-BF7D-10C49259285E}" presName="dummyMaxCanvas" presStyleCnt="0">
        <dgm:presLayoutVars/>
      </dgm:prSet>
      <dgm:spPr/>
    </dgm:pt>
    <dgm:pt modelId="{A6D03FD2-837C-475C-8AAF-AC5C0C7B2C7E}" type="pres">
      <dgm:prSet presAssocID="{38DC9594-5216-48DF-BF7D-10C49259285E}" presName="FourNodes_1" presStyleLbl="node1" presStyleIdx="0" presStyleCnt="4" custLinFactNeighborX="-274" custLinFactNeighborY="-9257">
        <dgm:presLayoutVars>
          <dgm:bulletEnabled val="1"/>
        </dgm:presLayoutVars>
      </dgm:prSet>
      <dgm:spPr/>
    </dgm:pt>
    <dgm:pt modelId="{96D7DC88-937E-4A04-A7AF-81CD905E56E7}" type="pres">
      <dgm:prSet presAssocID="{38DC9594-5216-48DF-BF7D-10C49259285E}" presName="FourNodes_2" presStyleLbl="node1" presStyleIdx="1" presStyleCnt="4">
        <dgm:presLayoutVars>
          <dgm:bulletEnabled val="1"/>
        </dgm:presLayoutVars>
      </dgm:prSet>
      <dgm:spPr/>
    </dgm:pt>
    <dgm:pt modelId="{A86B3E10-6E4C-4B4B-BBDC-3F31BA8A1A3B}" type="pres">
      <dgm:prSet presAssocID="{38DC9594-5216-48DF-BF7D-10C49259285E}" presName="FourNodes_3" presStyleLbl="node1" presStyleIdx="2" presStyleCnt="4">
        <dgm:presLayoutVars>
          <dgm:bulletEnabled val="1"/>
        </dgm:presLayoutVars>
      </dgm:prSet>
      <dgm:spPr/>
    </dgm:pt>
    <dgm:pt modelId="{AC424B8F-2273-41CE-87A5-E008F347C45D}" type="pres">
      <dgm:prSet presAssocID="{38DC9594-5216-48DF-BF7D-10C49259285E}" presName="FourNodes_4" presStyleLbl="node1" presStyleIdx="3" presStyleCnt="4">
        <dgm:presLayoutVars>
          <dgm:bulletEnabled val="1"/>
        </dgm:presLayoutVars>
      </dgm:prSet>
      <dgm:spPr/>
    </dgm:pt>
    <dgm:pt modelId="{65C41927-39FE-4B65-A00F-0885513EE18F}" type="pres">
      <dgm:prSet presAssocID="{38DC9594-5216-48DF-BF7D-10C49259285E}" presName="FourConn_1-2" presStyleLbl="fgAccFollowNode1" presStyleIdx="0" presStyleCnt="3">
        <dgm:presLayoutVars>
          <dgm:bulletEnabled val="1"/>
        </dgm:presLayoutVars>
      </dgm:prSet>
      <dgm:spPr/>
    </dgm:pt>
    <dgm:pt modelId="{C1D3F58A-43A4-42BC-B8DB-57D60888A146}" type="pres">
      <dgm:prSet presAssocID="{38DC9594-5216-48DF-BF7D-10C49259285E}" presName="FourConn_2-3" presStyleLbl="fgAccFollowNode1" presStyleIdx="1" presStyleCnt="3">
        <dgm:presLayoutVars>
          <dgm:bulletEnabled val="1"/>
        </dgm:presLayoutVars>
      </dgm:prSet>
      <dgm:spPr/>
    </dgm:pt>
    <dgm:pt modelId="{E3FC1A6F-6AAB-4D7B-82C6-A6DEFB27DA99}" type="pres">
      <dgm:prSet presAssocID="{38DC9594-5216-48DF-BF7D-10C49259285E}" presName="FourConn_3-4" presStyleLbl="fgAccFollowNode1" presStyleIdx="2" presStyleCnt="3">
        <dgm:presLayoutVars>
          <dgm:bulletEnabled val="1"/>
        </dgm:presLayoutVars>
      </dgm:prSet>
      <dgm:spPr/>
    </dgm:pt>
    <dgm:pt modelId="{387BEFE4-ADDA-45A1-838A-1E4FB279DCCD}" type="pres">
      <dgm:prSet presAssocID="{38DC9594-5216-48DF-BF7D-10C49259285E}" presName="FourNodes_1_text" presStyleLbl="node1" presStyleIdx="3" presStyleCnt="4">
        <dgm:presLayoutVars>
          <dgm:bulletEnabled val="1"/>
        </dgm:presLayoutVars>
      </dgm:prSet>
      <dgm:spPr/>
    </dgm:pt>
    <dgm:pt modelId="{450A12AF-3C98-4879-A815-C38CE2E24109}" type="pres">
      <dgm:prSet presAssocID="{38DC9594-5216-48DF-BF7D-10C49259285E}" presName="FourNodes_2_text" presStyleLbl="node1" presStyleIdx="3" presStyleCnt="4">
        <dgm:presLayoutVars>
          <dgm:bulletEnabled val="1"/>
        </dgm:presLayoutVars>
      </dgm:prSet>
      <dgm:spPr/>
    </dgm:pt>
    <dgm:pt modelId="{411E3885-9CA9-4ED8-AC80-59A81D683DAD}" type="pres">
      <dgm:prSet presAssocID="{38DC9594-5216-48DF-BF7D-10C49259285E}" presName="FourNodes_3_text" presStyleLbl="node1" presStyleIdx="3" presStyleCnt="4">
        <dgm:presLayoutVars>
          <dgm:bulletEnabled val="1"/>
        </dgm:presLayoutVars>
      </dgm:prSet>
      <dgm:spPr/>
    </dgm:pt>
    <dgm:pt modelId="{74A9C37A-FA28-47BF-90C7-5795116560A7}" type="pres">
      <dgm:prSet presAssocID="{38DC9594-5216-48DF-BF7D-10C49259285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8755380E-BC06-4AB2-B7E2-62DED35625E2}" type="presOf" srcId="{F35B98E1-B2F5-4F6F-808D-42FDE74CC70D}" destId="{411E3885-9CA9-4ED8-AC80-59A81D683DAD}" srcOrd="1" destOrd="0" presId="urn:microsoft.com/office/officeart/2005/8/layout/vProcess5"/>
    <dgm:cxn modelId="{E56A4513-BF33-4B9B-A69A-7132DB7E5BF4}" srcId="{38DC9594-5216-48DF-BF7D-10C49259285E}" destId="{94F04ADF-5842-46F0-B4A5-43F28AF309CC}" srcOrd="3" destOrd="0" parTransId="{D71489AA-BF1B-4C36-B285-1EFD8018894C}" sibTransId="{0E41B6AA-9F45-457A-88E4-B47907059147}"/>
    <dgm:cxn modelId="{07401C23-CCFA-48BA-B566-B947B0D724D8}" srcId="{38DC9594-5216-48DF-BF7D-10C49259285E}" destId="{1055B058-5119-4107-9F89-BD2249A27157}" srcOrd="1" destOrd="0" parTransId="{A4AD487F-233B-443A-B897-CF4A18A0051B}" sibTransId="{31EE6B4E-E626-426C-8D0F-DB2A266A6B1C}"/>
    <dgm:cxn modelId="{D3D2AC5C-8E60-486D-8769-AE28FDFDE8D0}" type="presOf" srcId="{94F04ADF-5842-46F0-B4A5-43F28AF309CC}" destId="{AC424B8F-2273-41CE-87A5-E008F347C45D}" srcOrd="0" destOrd="0" presId="urn:microsoft.com/office/officeart/2005/8/layout/vProcess5"/>
    <dgm:cxn modelId="{025D7768-5058-42F5-A47F-A0C6689CB5CB}" type="presOf" srcId="{38DC9594-5216-48DF-BF7D-10C49259285E}" destId="{B2837F37-9923-4755-A25B-E8EF3BD9D33A}" srcOrd="0" destOrd="0" presId="urn:microsoft.com/office/officeart/2005/8/layout/vProcess5"/>
    <dgm:cxn modelId="{1822DF4A-75F0-486E-AAB5-D6231595B9D0}" type="presOf" srcId="{81085C6D-F099-4241-9332-CA8ADFB23013}" destId="{387BEFE4-ADDA-45A1-838A-1E4FB279DCCD}" srcOrd="1" destOrd="0" presId="urn:microsoft.com/office/officeart/2005/8/layout/vProcess5"/>
    <dgm:cxn modelId="{49697E51-3254-4CC8-B945-0D5B19517713}" type="presOf" srcId="{379B2C00-9393-4632-9715-A430F7A0346C}" destId="{65C41927-39FE-4B65-A00F-0885513EE18F}" srcOrd="0" destOrd="0" presId="urn:microsoft.com/office/officeart/2005/8/layout/vProcess5"/>
    <dgm:cxn modelId="{716E8D53-8926-4848-9968-9F591C625804}" type="presOf" srcId="{31EE6B4E-E626-426C-8D0F-DB2A266A6B1C}" destId="{C1D3F58A-43A4-42BC-B8DB-57D60888A146}" srcOrd="0" destOrd="0" presId="urn:microsoft.com/office/officeart/2005/8/layout/vProcess5"/>
    <dgm:cxn modelId="{C3CCE353-B0C2-4FE9-8C57-512034D5BE5C}" type="presOf" srcId="{1055B058-5119-4107-9F89-BD2249A27157}" destId="{450A12AF-3C98-4879-A815-C38CE2E24109}" srcOrd="1" destOrd="0" presId="urn:microsoft.com/office/officeart/2005/8/layout/vProcess5"/>
    <dgm:cxn modelId="{42CC288D-9AD5-43E3-83F7-8BB441EF05AF}" srcId="{38DC9594-5216-48DF-BF7D-10C49259285E}" destId="{F35B98E1-B2F5-4F6F-808D-42FDE74CC70D}" srcOrd="2" destOrd="0" parTransId="{364AA636-17B5-4DFA-A580-98DD1733DF34}" sibTransId="{2588003F-413A-444F-A205-42D20B3CC5F4}"/>
    <dgm:cxn modelId="{229C709F-CAE9-4296-AD82-75056712D9EA}" type="presOf" srcId="{94F04ADF-5842-46F0-B4A5-43F28AF309CC}" destId="{74A9C37A-FA28-47BF-90C7-5795116560A7}" srcOrd="1" destOrd="0" presId="urn:microsoft.com/office/officeart/2005/8/layout/vProcess5"/>
    <dgm:cxn modelId="{5C5A5DCE-F3E8-4728-BC12-6400F025A791}" type="presOf" srcId="{1055B058-5119-4107-9F89-BD2249A27157}" destId="{96D7DC88-937E-4A04-A7AF-81CD905E56E7}" srcOrd="0" destOrd="0" presId="urn:microsoft.com/office/officeart/2005/8/layout/vProcess5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DC44BBE3-7755-4F40-99F7-0C498DBFF013}" type="presOf" srcId="{2588003F-413A-444F-A205-42D20B3CC5F4}" destId="{E3FC1A6F-6AAB-4D7B-82C6-A6DEFB27DA99}" srcOrd="0" destOrd="0" presId="urn:microsoft.com/office/officeart/2005/8/layout/vProcess5"/>
    <dgm:cxn modelId="{5A6FF6E9-0F18-4B1F-9E3D-D9A0E85196E7}" type="presOf" srcId="{81085C6D-F099-4241-9332-CA8ADFB23013}" destId="{A6D03FD2-837C-475C-8AAF-AC5C0C7B2C7E}" srcOrd="0" destOrd="0" presId="urn:microsoft.com/office/officeart/2005/8/layout/vProcess5"/>
    <dgm:cxn modelId="{288A10EA-588D-4C8A-B94A-F15217971FD9}" type="presOf" srcId="{F35B98E1-B2F5-4F6F-808D-42FDE74CC70D}" destId="{A86B3E10-6E4C-4B4B-BBDC-3F31BA8A1A3B}" srcOrd="0" destOrd="0" presId="urn:microsoft.com/office/officeart/2005/8/layout/vProcess5"/>
    <dgm:cxn modelId="{A4C08342-5865-463B-BFC5-399AB6C672BB}" type="presParOf" srcId="{B2837F37-9923-4755-A25B-E8EF3BD9D33A}" destId="{24B7FD6A-59F0-443F-B28B-FA852B696916}" srcOrd="0" destOrd="0" presId="urn:microsoft.com/office/officeart/2005/8/layout/vProcess5"/>
    <dgm:cxn modelId="{41111EAB-F25F-4DE2-838C-90BBC5EE298D}" type="presParOf" srcId="{B2837F37-9923-4755-A25B-E8EF3BD9D33A}" destId="{A6D03FD2-837C-475C-8AAF-AC5C0C7B2C7E}" srcOrd="1" destOrd="0" presId="urn:microsoft.com/office/officeart/2005/8/layout/vProcess5"/>
    <dgm:cxn modelId="{C5723890-0CF7-4A84-B892-B61083721C66}" type="presParOf" srcId="{B2837F37-9923-4755-A25B-E8EF3BD9D33A}" destId="{96D7DC88-937E-4A04-A7AF-81CD905E56E7}" srcOrd="2" destOrd="0" presId="urn:microsoft.com/office/officeart/2005/8/layout/vProcess5"/>
    <dgm:cxn modelId="{B7EBEE56-CD1C-474E-85D7-E8C6B4487237}" type="presParOf" srcId="{B2837F37-9923-4755-A25B-E8EF3BD9D33A}" destId="{A86B3E10-6E4C-4B4B-BBDC-3F31BA8A1A3B}" srcOrd="3" destOrd="0" presId="urn:microsoft.com/office/officeart/2005/8/layout/vProcess5"/>
    <dgm:cxn modelId="{C6F7E42F-A767-41F7-A26B-5BB3B84B5DCD}" type="presParOf" srcId="{B2837F37-9923-4755-A25B-E8EF3BD9D33A}" destId="{AC424B8F-2273-41CE-87A5-E008F347C45D}" srcOrd="4" destOrd="0" presId="urn:microsoft.com/office/officeart/2005/8/layout/vProcess5"/>
    <dgm:cxn modelId="{382B4F17-A4A7-40C0-BA4C-939BFFD47354}" type="presParOf" srcId="{B2837F37-9923-4755-A25B-E8EF3BD9D33A}" destId="{65C41927-39FE-4B65-A00F-0885513EE18F}" srcOrd="5" destOrd="0" presId="urn:microsoft.com/office/officeart/2005/8/layout/vProcess5"/>
    <dgm:cxn modelId="{095C8D04-6A62-4F0B-BAC9-F29337C56775}" type="presParOf" srcId="{B2837F37-9923-4755-A25B-E8EF3BD9D33A}" destId="{C1D3F58A-43A4-42BC-B8DB-57D60888A146}" srcOrd="6" destOrd="0" presId="urn:microsoft.com/office/officeart/2005/8/layout/vProcess5"/>
    <dgm:cxn modelId="{230369CC-662B-449E-ADB2-15529DFF26BB}" type="presParOf" srcId="{B2837F37-9923-4755-A25B-E8EF3BD9D33A}" destId="{E3FC1A6F-6AAB-4D7B-82C6-A6DEFB27DA99}" srcOrd="7" destOrd="0" presId="urn:microsoft.com/office/officeart/2005/8/layout/vProcess5"/>
    <dgm:cxn modelId="{5FE127CD-14C1-46B1-BF20-6FED93FC707C}" type="presParOf" srcId="{B2837F37-9923-4755-A25B-E8EF3BD9D33A}" destId="{387BEFE4-ADDA-45A1-838A-1E4FB279DCCD}" srcOrd="8" destOrd="0" presId="urn:microsoft.com/office/officeart/2005/8/layout/vProcess5"/>
    <dgm:cxn modelId="{4F2BBCBA-0387-4CB6-A307-C698CBCB219D}" type="presParOf" srcId="{B2837F37-9923-4755-A25B-E8EF3BD9D33A}" destId="{450A12AF-3C98-4879-A815-C38CE2E24109}" srcOrd="9" destOrd="0" presId="urn:microsoft.com/office/officeart/2005/8/layout/vProcess5"/>
    <dgm:cxn modelId="{06D6FE1A-0C89-401F-9824-A00E6C673025}" type="presParOf" srcId="{B2837F37-9923-4755-A25B-E8EF3BD9D33A}" destId="{411E3885-9CA9-4ED8-AC80-59A81D683DAD}" srcOrd="10" destOrd="0" presId="urn:microsoft.com/office/officeart/2005/8/layout/vProcess5"/>
    <dgm:cxn modelId="{F1A0AE18-60F2-4DD0-97A4-B4B6A8B8A168}" type="presParOf" srcId="{B2837F37-9923-4755-A25B-E8EF3BD9D33A}" destId="{74A9C37A-FA28-47BF-90C7-5795116560A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b="1"/>
            <a:t>Introduction </a:t>
          </a:r>
          <a:endParaRPr lang="en-US"/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1055B058-5119-4107-9F89-BD2249A27157}">
      <dgm:prSet/>
      <dgm:spPr/>
      <dgm:t>
        <a:bodyPr/>
        <a:lstStyle/>
        <a:p>
          <a:r>
            <a:rPr lang="en-US" b="1"/>
            <a:t>Warm-Up: Prediction Wall </a:t>
          </a:r>
          <a:endParaRPr lang="en-US"/>
        </a:p>
      </dgm:t>
    </dgm:pt>
    <dgm:pt modelId="{A4AD487F-233B-443A-B897-CF4A18A0051B}" type="parTrans" cxnId="{07401C23-CCFA-48BA-B566-B947B0D724D8}">
      <dgm:prSet/>
      <dgm:spPr/>
      <dgm:t>
        <a:bodyPr/>
        <a:lstStyle/>
        <a:p>
          <a:endParaRPr lang="en-US"/>
        </a:p>
      </dgm:t>
    </dgm:pt>
    <dgm:pt modelId="{31EE6B4E-E626-426C-8D0F-DB2A266A6B1C}" type="sibTrans" cxnId="{07401C23-CCFA-48BA-B566-B947B0D724D8}">
      <dgm:prSet/>
      <dgm:spPr/>
      <dgm:t>
        <a:bodyPr/>
        <a:lstStyle/>
        <a:p>
          <a:endParaRPr lang="en-US"/>
        </a:p>
      </dgm:t>
    </dgm:pt>
    <dgm:pt modelId="{F35B98E1-B2F5-4F6F-808D-42FDE74CC70D}">
      <dgm:prSet/>
      <dgm:spPr/>
      <dgm:t>
        <a:bodyPr/>
        <a:lstStyle/>
        <a:p>
          <a:r>
            <a:rPr lang="en-US" b="1" dirty="0"/>
            <a:t>Watch episode 1</a:t>
          </a:r>
          <a:endParaRPr lang="en-US" dirty="0"/>
        </a:p>
      </dgm:t>
    </dgm:pt>
    <dgm:pt modelId="{364AA636-17B5-4DFA-A580-98DD1733DF34}" type="parTrans" cxnId="{42CC288D-9AD5-43E3-83F7-8BB441EF05AF}">
      <dgm:prSet/>
      <dgm:spPr/>
      <dgm:t>
        <a:bodyPr/>
        <a:lstStyle/>
        <a:p>
          <a:endParaRPr lang="en-US"/>
        </a:p>
      </dgm:t>
    </dgm:pt>
    <dgm:pt modelId="{2588003F-413A-444F-A205-42D20B3CC5F4}" type="sibTrans" cxnId="{42CC288D-9AD5-43E3-83F7-8BB441EF05AF}">
      <dgm:prSet/>
      <dgm:spPr/>
      <dgm:t>
        <a:bodyPr/>
        <a:lstStyle/>
        <a:p>
          <a:endParaRPr lang="en-US"/>
        </a:p>
      </dgm:t>
    </dgm:pt>
    <dgm:pt modelId="{94F04ADF-5842-46F0-B4A5-43F28AF309CC}">
      <dgm:prSet/>
      <dgm:spPr/>
      <dgm:t>
        <a:bodyPr/>
        <a:lstStyle/>
        <a:p>
          <a:r>
            <a:rPr lang="en-US" b="1"/>
            <a:t>'First Reactions’ — Oral Circle</a:t>
          </a:r>
          <a:endParaRPr lang="en-US"/>
        </a:p>
      </dgm:t>
    </dgm:pt>
    <dgm:pt modelId="{D71489AA-BF1B-4C36-B285-1EFD8018894C}" type="parTrans" cxnId="{E56A4513-BF33-4B9B-A69A-7132DB7E5BF4}">
      <dgm:prSet/>
      <dgm:spPr/>
      <dgm:t>
        <a:bodyPr/>
        <a:lstStyle/>
        <a:p>
          <a:endParaRPr lang="en-US"/>
        </a:p>
      </dgm:t>
    </dgm:pt>
    <dgm:pt modelId="{0E41B6AA-9F45-457A-88E4-B47907059147}" type="sibTrans" cxnId="{E56A4513-BF33-4B9B-A69A-7132DB7E5BF4}">
      <dgm:prSet/>
      <dgm:spPr/>
      <dgm:t>
        <a:bodyPr/>
        <a:lstStyle/>
        <a:p>
          <a:endParaRPr lang="en-US"/>
        </a:p>
      </dgm:t>
    </dgm:pt>
    <dgm:pt modelId="{F579EF47-AC6A-4676-8B6F-8AD07E23B9D7}">
      <dgm:prSet/>
      <dgm:spPr/>
      <dgm:t>
        <a:bodyPr/>
        <a:lstStyle/>
        <a:p>
          <a:r>
            <a:rPr lang="en-US" b="1" dirty="0"/>
            <a:t>Exit Task: Vocabulary Snapshot </a:t>
          </a:r>
          <a:r>
            <a:rPr lang="en-US" dirty="0"/>
            <a:t> </a:t>
          </a:r>
        </a:p>
      </dgm:t>
    </dgm:pt>
    <dgm:pt modelId="{D83743CE-2644-4B08-B8ED-7BCEF150BB6B}" type="parTrans" cxnId="{0E940588-D327-41D5-8FAF-E85511ED2280}">
      <dgm:prSet/>
      <dgm:spPr/>
      <dgm:t>
        <a:bodyPr/>
        <a:lstStyle/>
        <a:p>
          <a:endParaRPr lang="en-US"/>
        </a:p>
      </dgm:t>
    </dgm:pt>
    <dgm:pt modelId="{C09DD3E5-66BA-40B1-9045-9439092CA0EB}" type="sibTrans" cxnId="{0E940588-D327-41D5-8FAF-E85511ED2280}">
      <dgm:prSet/>
      <dgm:spPr/>
      <dgm:t>
        <a:bodyPr/>
        <a:lstStyle/>
        <a:p>
          <a:endParaRPr lang="en-US"/>
        </a:p>
      </dgm:t>
    </dgm:pt>
    <dgm:pt modelId="{F72D37DD-E821-46DA-8F1D-8D8DC9E0D175}">
      <dgm:prSet/>
      <dgm:spPr/>
      <dgm:t>
        <a:bodyPr/>
        <a:lstStyle/>
        <a:p>
          <a:r>
            <a:rPr lang="en-US" dirty="0"/>
            <a:t>Afterwards a little break</a:t>
          </a:r>
        </a:p>
      </dgm:t>
    </dgm:pt>
    <dgm:pt modelId="{FD770CCA-1C08-4888-B981-15484FF22235}" type="parTrans" cxnId="{5554A8D3-6B9B-40D8-B163-EF42DF0B3DEE}">
      <dgm:prSet/>
      <dgm:spPr/>
      <dgm:t>
        <a:bodyPr/>
        <a:lstStyle/>
        <a:p>
          <a:endParaRPr lang="da-DK"/>
        </a:p>
      </dgm:t>
    </dgm:pt>
    <dgm:pt modelId="{C7409BE0-C790-4633-8FA3-A04D8F9BD310}" type="sibTrans" cxnId="{5554A8D3-6B9B-40D8-B163-EF42DF0B3DEE}">
      <dgm:prSet/>
      <dgm:spPr/>
      <dgm:t>
        <a:bodyPr/>
        <a:lstStyle/>
        <a:p>
          <a:endParaRPr lang="da-DK"/>
        </a:p>
      </dgm:t>
    </dgm:pt>
    <dgm:pt modelId="{B2837F37-9923-4755-A25B-E8EF3BD9D33A}" type="pres">
      <dgm:prSet presAssocID="{38DC9594-5216-48DF-BF7D-10C49259285E}" presName="outerComposite" presStyleCnt="0">
        <dgm:presLayoutVars>
          <dgm:chMax val="5"/>
          <dgm:dir/>
          <dgm:resizeHandles val="exact"/>
        </dgm:presLayoutVars>
      </dgm:prSet>
      <dgm:spPr/>
    </dgm:pt>
    <dgm:pt modelId="{24B7FD6A-59F0-443F-B28B-FA852B696916}" type="pres">
      <dgm:prSet presAssocID="{38DC9594-5216-48DF-BF7D-10C49259285E}" presName="dummyMaxCanvas" presStyleCnt="0">
        <dgm:presLayoutVars/>
      </dgm:prSet>
      <dgm:spPr/>
    </dgm:pt>
    <dgm:pt modelId="{8CF2DACA-99DC-4D5B-B406-DB876268934B}" type="pres">
      <dgm:prSet presAssocID="{38DC9594-5216-48DF-BF7D-10C49259285E}" presName="FiveNodes_1" presStyleLbl="node1" presStyleIdx="0" presStyleCnt="5" custLinFactNeighborX="2086" custLinFactNeighborY="-32132">
        <dgm:presLayoutVars>
          <dgm:bulletEnabled val="1"/>
        </dgm:presLayoutVars>
      </dgm:prSet>
      <dgm:spPr/>
    </dgm:pt>
    <dgm:pt modelId="{5435FE68-5500-4C00-A6FF-C3C8B2D0B222}" type="pres">
      <dgm:prSet presAssocID="{38DC9594-5216-48DF-BF7D-10C49259285E}" presName="FiveNodes_2" presStyleLbl="node1" presStyleIdx="1" presStyleCnt="5">
        <dgm:presLayoutVars>
          <dgm:bulletEnabled val="1"/>
        </dgm:presLayoutVars>
      </dgm:prSet>
      <dgm:spPr/>
    </dgm:pt>
    <dgm:pt modelId="{FD0A709C-06BD-45C0-B539-4D6E6ECC4D3F}" type="pres">
      <dgm:prSet presAssocID="{38DC9594-5216-48DF-BF7D-10C49259285E}" presName="FiveNodes_3" presStyleLbl="node1" presStyleIdx="2" presStyleCnt="5" custLinFactNeighborX="-422" custLinFactNeighborY="-5390">
        <dgm:presLayoutVars>
          <dgm:bulletEnabled val="1"/>
        </dgm:presLayoutVars>
      </dgm:prSet>
      <dgm:spPr/>
    </dgm:pt>
    <dgm:pt modelId="{33E9EAE1-C7E1-4489-8770-0EA654E0C009}" type="pres">
      <dgm:prSet presAssocID="{38DC9594-5216-48DF-BF7D-10C49259285E}" presName="FiveNodes_4" presStyleLbl="node1" presStyleIdx="3" presStyleCnt="5">
        <dgm:presLayoutVars>
          <dgm:bulletEnabled val="1"/>
        </dgm:presLayoutVars>
      </dgm:prSet>
      <dgm:spPr/>
    </dgm:pt>
    <dgm:pt modelId="{9EBCAF18-9F2B-4F95-9E44-23A92C80A0F4}" type="pres">
      <dgm:prSet presAssocID="{38DC9594-5216-48DF-BF7D-10C49259285E}" presName="FiveNodes_5" presStyleLbl="node1" presStyleIdx="4" presStyleCnt="5">
        <dgm:presLayoutVars>
          <dgm:bulletEnabled val="1"/>
        </dgm:presLayoutVars>
      </dgm:prSet>
      <dgm:spPr/>
    </dgm:pt>
    <dgm:pt modelId="{BFDC01E2-4D1C-4A62-87D9-E30388FAFCAE}" type="pres">
      <dgm:prSet presAssocID="{38DC9594-5216-48DF-BF7D-10C49259285E}" presName="FiveConn_1-2" presStyleLbl="fgAccFollowNode1" presStyleIdx="0" presStyleCnt="4">
        <dgm:presLayoutVars>
          <dgm:bulletEnabled val="1"/>
        </dgm:presLayoutVars>
      </dgm:prSet>
      <dgm:spPr/>
    </dgm:pt>
    <dgm:pt modelId="{3A3B61ED-6A91-4EA0-9FC4-E69D1886E99C}" type="pres">
      <dgm:prSet presAssocID="{38DC9594-5216-48DF-BF7D-10C49259285E}" presName="FiveConn_2-3" presStyleLbl="fgAccFollowNode1" presStyleIdx="1" presStyleCnt="4">
        <dgm:presLayoutVars>
          <dgm:bulletEnabled val="1"/>
        </dgm:presLayoutVars>
      </dgm:prSet>
      <dgm:spPr/>
    </dgm:pt>
    <dgm:pt modelId="{D4933831-EE2C-45A2-BB54-1A7FC0F794A1}" type="pres">
      <dgm:prSet presAssocID="{38DC9594-5216-48DF-BF7D-10C49259285E}" presName="FiveConn_3-4" presStyleLbl="fgAccFollowNode1" presStyleIdx="2" presStyleCnt="4">
        <dgm:presLayoutVars>
          <dgm:bulletEnabled val="1"/>
        </dgm:presLayoutVars>
      </dgm:prSet>
      <dgm:spPr/>
    </dgm:pt>
    <dgm:pt modelId="{860DA379-FE87-432F-9C90-D70AC235167E}" type="pres">
      <dgm:prSet presAssocID="{38DC9594-5216-48DF-BF7D-10C49259285E}" presName="FiveConn_4-5" presStyleLbl="fgAccFollowNode1" presStyleIdx="3" presStyleCnt="4">
        <dgm:presLayoutVars>
          <dgm:bulletEnabled val="1"/>
        </dgm:presLayoutVars>
      </dgm:prSet>
      <dgm:spPr/>
    </dgm:pt>
    <dgm:pt modelId="{68C1A4BA-89FF-4C34-B3CE-AB4326E2DB99}" type="pres">
      <dgm:prSet presAssocID="{38DC9594-5216-48DF-BF7D-10C49259285E}" presName="FiveNodes_1_text" presStyleLbl="node1" presStyleIdx="4" presStyleCnt="5">
        <dgm:presLayoutVars>
          <dgm:bulletEnabled val="1"/>
        </dgm:presLayoutVars>
      </dgm:prSet>
      <dgm:spPr/>
    </dgm:pt>
    <dgm:pt modelId="{5BA11EA4-54AC-449B-B186-C82BE0307EFF}" type="pres">
      <dgm:prSet presAssocID="{38DC9594-5216-48DF-BF7D-10C49259285E}" presName="FiveNodes_2_text" presStyleLbl="node1" presStyleIdx="4" presStyleCnt="5">
        <dgm:presLayoutVars>
          <dgm:bulletEnabled val="1"/>
        </dgm:presLayoutVars>
      </dgm:prSet>
      <dgm:spPr/>
    </dgm:pt>
    <dgm:pt modelId="{E5AC528C-0E03-4308-B88B-1015D539523D}" type="pres">
      <dgm:prSet presAssocID="{38DC9594-5216-48DF-BF7D-10C49259285E}" presName="FiveNodes_3_text" presStyleLbl="node1" presStyleIdx="4" presStyleCnt="5">
        <dgm:presLayoutVars>
          <dgm:bulletEnabled val="1"/>
        </dgm:presLayoutVars>
      </dgm:prSet>
      <dgm:spPr/>
    </dgm:pt>
    <dgm:pt modelId="{2103A0B8-F9F1-4A29-9C89-108872D1C5E3}" type="pres">
      <dgm:prSet presAssocID="{38DC9594-5216-48DF-BF7D-10C49259285E}" presName="FiveNodes_4_text" presStyleLbl="node1" presStyleIdx="4" presStyleCnt="5">
        <dgm:presLayoutVars>
          <dgm:bulletEnabled val="1"/>
        </dgm:presLayoutVars>
      </dgm:prSet>
      <dgm:spPr/>
    </dgm:pt>
    <dgm:pt modelId="{DF2FB702-139B-4CC2-BEDE-69E9B51274FE}" type="pres">
      <dgm:prSet presAssocID="{38DC9594-5216-48DF-BF7D-10C49259285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E56A4513-BF33-4B9B-A69A-7132DB7E5BF4}" srcId="{38DC9594-5216-48DF-BF7D-10C49259285E}" destId="{94F04ADF-5842-46F0-B4A5-43F28AF309CC}" srcOrd="3" destOrd="0" parTransId="{D71489AA-BF1B-4C36-B285-1EFD8018894C}" sibTransId="{0E41B6AA-9F45-457A-88E4-B47907059147}"/>
    <dgm:cxn modelId="{FAFB3D14-2D6D-4BC5-9D9E-64E16425CFDC}" type="presOf" srcId="{81085C6D-F099-4241-9332-CA8ADFB23013}" destId="{68C1A4BA-89FF-4C34-B3CE-AB4326E2DB99}" srcOrd="1" destOrd="0" presId="urn:microsoft.com/office/officeart/2005/8/layout/vProcess5"/>
    <dgm:cxn modelId="{5AC0BB16-4C04-472F-B3C1-32E0B8ACF6BE}" type="presOf" srcId="{0E41B6AA-9F45-457A-88E4-B47907059147}" destId="{860DA379-FE87-432F-9C90-D70AC235167E}" srcOrd="0" destOrd="0" presId="urn:microsoft.com/office/officeart/2005/8/layout/vProcess5"/>
    <dgm:cxn modelId="{07401C23-CCFA-48BA-B566-B947B0D724D8}" srcId="{38DC9594-5216-48DF-BF7D-10C49259285E}" destId="{1055B058-5119-4107-9F89-BD2249A27157}" srcOrd="1" destOrd="0" parTransId="{A4AD487F-233B-443A-B897-CF4A18A0051B}" sibTransId="{31EE6B4E-E626-426C-8D0F-DB2A266A6B1C}"/>
    <dgm:cxn modelId="{CA192D30-9713-4999-8695-9E3D5BDF80DC}" type="presOf" srcId="{94F04ADF-5842-46F0-B4A5-43F28AF309CC}" destId="{2103A0B8-F9F1-4A29-9C89-108872D1C5E3}" srcOrd="1" destOrd="0" presId="urn:microsoft.com/office/officeart/2005/8/layout/vProcess5"/>
    <dgm:cxn modelId="{A969B333-2DDA-4DB3-83B0-47214E654966}" type="presOf" srcId="{38DC9594-5216-48DF-BF7D-10C49259285E}" destId="{B2837F37-9923-4755-A25B-E8EF3BD9D33A}" srcOrd="0" destOrd="0" presId="urn:microsoft.com/office/officeart/2005/8/layout/vProcess5"/>
    <dgm:cxn modelId="{C98C355C-AA95-4291-9EB2-6D7828850EEA}" type="presOf" srcId="{379B2C00-9393-4632-9715-A430F7A0346C}" destId="{BFDC01E2-4D1C-4A62-87D9-E30388FAFCAE}" srcOrd="0" destOrd="0" presId="urn:microsoft.com/office/officeart/2005/8/layout/vProcess5"/>
    <dgm:cxn modelId="{157D8F60-4B82-49A1-9BCC-B429EC26214F}" type="presOf" srcId="{F35B98E1-B2F5-4F6F-808D-42FDE74CC70D}" destId="{FD0A709C-06BD-45C0-B539-4D6E6ECC4D3F}" srcOrd="0" destOrd="0" presId="urn:microsoft.com/office/officeart/2005/8/layout/vProcess5"/>
    <dgm:cxn modelId="{0F510C6A-1C2A-442C-9C77-4135D893A7F7}" type="presOf" srcId="{F579EF47-AC6A-4676-8B6F-8AD07E23B9D7}" destId="{DF2FB702-139B-4CC2-BEDE-69E9B51274FE}" srcOrd="1" destOrd="0" presId="urn:microsoft.com/office/officeart/2005/8/layout/vProcess5"/>
    <dgm:cxn modelId="{B475784F-5214-47FA-AE16-834DB8F499C2}" type="presOf" srcId="{F72D37DD-E821-46DA-8F1D-8D8DC9E0D175}" destId="{FD0A709C-06BD-45C0-B539-4D6E6ECC4D3F}" srcOrd="0" destOrd="1" presId="urn:microsoft.com/office/officeart/2005/8/layout/vProcess5"/>
    <dgm:cxn modelId="{4ACAF452-7F0A-4D59-88BD-52D493869367}" type="presOf" srcId="{2588003F-413A-444F-A205-42D20B3CC5F4}" destId="{D4933831-EE2C-45A2-BB54-1A7FC0F794A1}" srcOrd="0" destOrd="0" presId="urn:microsoft.com/office/officeart/2005/8/layout/vProcess5"/>
    <dgm:cxn modelId="{0E940588-D327-41D5-8FAF-E85511ED2280}" srcId="{38DC9594-5216-48DF-BF7D-10C49259285E}" destId="{F579EF47-AC6A-4676-8B6F-8AD07E23B9D7}" srcOrd="4" destOrd="0" parTransId="{D83743CE-2644-4B08-B8ED-7BCEF150BB6B}" sibTransId="{C09DD3E5-66BA-40B1-9045-9439092CA0EB}"/>
    <dgm:cxn modelId="{20B25D8C-3D1F-4C95-A366-85CDDBEC8C17}" type="presOf" srcId="{F579EF47-AC6A-4676-8B6F-8AD07E23B9D7}" destId="{9EBCAF18-9F2B-4F95-9E44-23A92C80A0F4}" srcOrd="0" destOrd="0" presId="urn:microsoft.com/office/officeart/2005/8/layout/vProcess5"/>
    <dgm:cxn modelId="{AA0DC58C-4B21-4D52-BE43-7F35A2FCE2C2}" type="presOf" srcId="{F72D37DD-E821-46DA-8F1D-8D8DC9E0D175}" destId="{E5AC528C-0E03-4308-B88B-1015D539523D}" srcOrd="1" destOrd="1" presId="urn:microsoft.com/office/officeart/2005/8/layout/vProcess5"/>
    <dgm:cxn modelId="{42CC288D-9AD5-43E3-83F7-8BB441EF05AF}" srcId="{38DC9594-5216-48DF-BF7D-10C49259285E}" destId="{F35B98E1-B2F5-4F6F-808D-42FDE74CC70D}" srcOrd="2" destOrd="0" parTransId="{364AA636-17B5-4DFA-A580-98DD1733DF34}" sibTransId="{2588003F-413A-444F-A205-42D20B3CC5F4}"/>
    <dgm:cxn modelId="{72367899-1350-4899-8F67-9F44B021360E}" type="presOf" srcId="{94F04ADF-5842-46F0-B4A5-43F28AF309CC}" destId="{33E9EAE1-C7E1-4489-8770-0EA654E0C009}" srcOrd="0" destOrd="0" presId="urn:microsoft.com/office/officeart/2005/8/layout/vProcess5"/>
    <dgm:cxn modelId="{4DEE18A1-2FEC-4D86-9744-0E5A4035D411}" type="presOf" srcId="{81085C6D-F099-4241-9332-CA8ADFB23013}" destId="{8CF2DACA-99DC-4D5B-B406-DB876268934B}" srcOrd="0" destOrd="0" presId="urn:microsoft.com/office/officeart/2005/8/layout/vProcess5"/>
    <dgm:cxn modelId="{A35B41A3-448E-4D02-939E-8859610DCD9C}" type="presOf" srcId="{31EE6B4E-E626-426C-8D0F-DB2A266A6B1C}" destId="{3A3B61ED-6A91-4EA0-9FC4-E69D1886E99C}" srcOrd="0" destOrd="0" presId="urn:microsoft.com/office/officeart/2005/8/layout/vProcess5"/>
    <dgm:cxn modelId="{17566EA6-46AA-4AF7-A659-FE014E6FD7E4}" type="presOf" srcId="{1055B058-5119-4107-9F89-BD2249A27157}" destId="{5BA11EA4-54AC-449B-B186-C82BE0307EFF}" srcOrd="1" destOrd="0" presId="urn:microsoft.com/office/officeart/2005/8/layout/vProcess5"/>
    <dgm:cxn modelId="{329499B8-FBA3-4317-8D5C-E33A52AE3072}" type="presOf" srcId="{1055B058-5119-4107-9F89-BD2249A27157}" destId="{5435FE68-5500-4C00-A6FF-C3C8B2D0B222}" srcOrd="0" destOrd="0" presId="urn:microsoft.com/office/officeart/2005/8/layout/vProcess5"/>
    <dgm:cxn modelId="{D13D14C8-A525-4A1A-ACAE-E2DC7E1DF978}" type="presOf" srcId="{F35B98E1-B2F5-4F6F-808D-42FDE74CC70D}" destId="{E5AC528C-0E03-4308-B88B-1015D539523D}" srcOrd="1" destOrd="0" presId="urn:microsoft.com/office/officeart/2005/8/layout/vProcess5"/>
    <dgm:cxn modelId="{5554A8D3-6B9B-40D8-B163-EF42DF0B3DEE}" srcId="{F35B98E1-B2F5-4F6F-808D-42FDE74CC70D}" destId="{F72D37DD-E821-46DA-8F1D-8D8DC9E0D175}" srcOrd="0" destOrd="0" parTransId="{FD770CCA-1C08-4888-B981-15484FF22235}" sibTransId="{C7409BE0-C790-4633-8FA3-A04D8F9BD310}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1EDA2570-D96D-4355-B6E2-2599A1EE0714}" type="presParOf" srcId="{B2837F37-9923-4755-A25B-E8EF3BD9D33A}" destId="{24B7FD6A-59F0-443F-B28B-FA852B696916}" srcOrd="0" destOrd="0" presId="urn:microsoft.com/office/officeart/2005/8/layout/vProcess5"/>
    <dgm:cxn modelId="{3CF63DB1-8FF2-49C2-ACBB-AAFFCE2755D5}" type="presParOf" srcId="{B2837F37-9923-4755-A25B-E8EF3BD9D33A}" destId="{8CF2DACA-99DC-4D5B-B406-DB876268934B}" srcOrd="1" destOrd="0" presId="urn:microsoft.com/office/officeart/2005/8/layout/vProcess5"/>
    <dgm:cxn modelId="{F15C483B-F5B2-4C59-82BD-349DB4F2C2E0}" type="presParOf" srcId="{B2837F37-9923-4755-A25B-E8EF3BD9D33A}" destId="{5435FE68-5500-4C00-A6FF-C3C8B2D0B222}" srcOrd="2" destOrd="0" presId="urn:microsoft.com/office/officeart/2005/8/layout/vProcess5"/>
    <dgm:cxn modelId="{27B4FC7B-E555-4B20-9CEB-FEE07D064B60}" type="presParOf" srcId="{B2837F37-9923-4755-A25B-E8EF3BD9D33A}" destId="{FD0A709C-06BD-45C0-B539-4D6E6ECC4D3F}" srcOrd="3" destOrd="0" presId="urn:microsoft.com/office/officeart/2005/8/layout/vProcess5"/>
    <dgm:cxn modelId="{7BD63680-990E-40D5-B91E-671631B01FD8}" type="presParOf" srcId="{B2837F37-9923-4755-A25B-E8EF3BD9D33A}" destId="{33E9EAE1-C7E1-4489-8770-0EA654E0C009}" srcOrd="4" destOrd="0" presId="urn:microsoft.com/office/officeart/2005/8/layout/vProcess5"/>
    <dgm:cxn modelId="{E9B5951A-F2A1-4D54-AD93-F6DA95FC0DDB}" type="presParOf" srcId="{B2837F37-9923-4755-A25B-E8EF3BD9D33A}" destId="{9EBCAF18-9F2B-4F95-9E44-23A92C80A0F4}" srcOrd="5" destOrd="0" presId="urn:microsoft.com/office/officeart/2005/8/layout/vProcess5"/>
    <dgm:cxn modelId="{9EB2AE16-A356-45DA-A811-AB5C2C500CC9}" type="presParOf" srcId="{B2837F37-9923-4755-A25B-E8EF3BD9D33A}" destId="{BFDC01E2-4D1C-4A62-87D9-E30388FAFCAE}" srcOrd="6" destOrd="0" presId="urn:microsoft.com/office/officeart/2005/8/layout/vProcess5"/>
    <dgm:cxn modelId="{5B5D81D6-E07E-4919-A4F5-16042379F3F9}" type="presParOf" srcId="{B2837F37-9923-4755-A25B-E8EF3BD9D33A}" destId="{3A3B61ED-6A91-4EA0-9FC4-E69D1886E99C}" srcOrd="7" destOrd="0" presId="urn:microsoft.com/office/officeart/2005/8/layout/vProcess5"/>
    <dgm:cxn modelId="{B3CE7B23-FA0A-45B3-96EF-51A0EC5E30F7}" type="presParOf" srcId="{B2837F37-9923-4755-A25B-E8EF3BD9D33A}" destId="{D4933831-EE2C-45A2-BB54-1A7FC0F794A1}" srcOrd="8" destOrd="0" presId="urn:microsoft.com/office/officeart/2005/8/layout/vProcess5"/>
    <dgm:cxn modelId="{CD3E422D-A4E1-41C7-8F7E-42277D2A2BB2}" type="presParOf" srcId="{B2837F37-9923-4755-A25B-E8EF3BD9D33A}" destId="{860DA379-FE87-432F-9C90-D70AC235167E}" srcOrd="9" destOrd="0" presId="urn:microsoft.com/office/officeart/2005/8/layout/vProcess5"/>
    <dgm:cxn modelId="{33D54A07-9444-495F-ADA6-6DD62A2063A1}" type="presParOf" srcId="{B2837F37-9923-4755-A25B-E8EF3BD9D33A}" destId="{68C1A4BA-89FF-4C34-B3CE-AB4326E2DB99}" srcOrd="10" destOrd="0" presId="urn:microsoft.com/office/officeart/2005/8/layout/vProcess5"/>
    <dgm:cxn modelId="{43E730C4-1E7D-46CE-BCBE-C738DE862409}" type="presParOf" srcId="{B2837F37-9923-4755-A25B-E8EF3BD9D33A}" destId="{5BA11EA4-54AC-449B-B186-C82BE0307EFF}" srcOrd="11" destOrd="0" presId="urn:microsoft.com/office/officeart/2005/8/layout/vProcess5"/>
    <dgm:cxn modelId="{80B91606-F916-4624-98C3-4F82AF76D8C2}" type="presParOf" srcId="{B2837F37-9923-4755-A25B-E8EF3BD9D33A}" destId="{E5AC528C-0E03-4308-B88B-1015D539523D}" srcOrd="12" destOrd="0" presId="urn:microsoft.com/office/officeart/2005/8/layout/vProcess5"/>
    <dgm:cxn modelId="{18E68841-A3F6-40A8-9BF2-BC049C0DEBAD}" type="presParOf" srcId="{B2837F37-9923-4755-A25B-E8EF3BD9D33A}" destId="{2103A0B8-F9F1-4A29-9C89-108872D1C5E3}" srcOrd="13" destOrd="0" presId="urn:microsoft.com/office/officeart/2005/8/layout/vProcess5"/>
    <dgm:cxn modelId="{6BFD551D-DF04-4204-B797-4241A27AA377}" type="presParOf" srcId="{B2837F37-9923-4755-A25B-E8EF3BD9D33A}" destId="{DF2FB702-139B-4CC2-BEDE-69E9B51274FE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6FB7E5-8325-4BB0-A7F8-436CB4AA6AD1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9B41F8-76C0-4762-92A7-DC6A65B6885F}">
      <dgm:prSet/>
      <dgm:spPr/>
      <dgm:t>
        <a:bodyPr/>
        <a:lstStyle/>
        <a:p>
          <a:pPr>
            <a:lnSpc>
              <a:spcPct val="100000"/>
            </a:lnSpc>
          </a:pPr>
          <a:r>
            <a:rPr lang="da-DK" b="0" i="0" baseline="0"/>
            <a:t>Understand the series’ central conflict and characters</a:t>
          </a:r>
          <a:endParaRPr lang="en-US"/>
        </a:p>
      </dgm:t>
    </dgm:pt>
    <dgm:pt modelId="{DF17741B-C4B1-455A-BBA3-E11B58C04DE6}" type="parTrans" cxnId="{6C5A2880-F3A0-4488-AD77-42616D7C75CD}">
      <dgm:prSet/>
      <dgm:spPr/>
      <dgm:t>
        <a:bodyPr/>
        <a:lstStyle/>
        <a:p>
          <a:endParaRPr lang="en-US"/>
        </a:p>
      </dgm:t>
    </dgm:pt>
    <dgm:pt modelId="{AAE47DBB-8AB7-40CB-B5FD-E62677260D58}" type="sibTrans" cxnId="{6C5A2880-F3A0-4488-AD77-42616D7C75CD}">
      <dgm:prSet/>
      <dgm:spPr/>
      <dgm:t>
        <a:bodyPr/>
        <a:lstStyle/>
        <a:p>
          <a:endParaRPr lang="en-US"/>
        </a:p>
      </dgm:t>
    </dgm:pt>
    <dgm:pt modelId="{713E3A54-85F1-4746-B1D6-0CCE106727E3}">
      <dgm:prSet/>
      <dgm:spPr/>
      <dgm:t>
        <a:bodyPr/>
        <a:lstStyle/>
        <a:p>
          <a:pPr>
            <a:lnSpc>
              <a:spcPct val="100000"/>
            </a:lnSpc>
          </a:pPr>
          <a:r>
            <a:rPr lang="da-DK" b="0" i="0" baseline="0"/>
            <a:t>Activate prior knowledge about teenage life and crime</a:t>
          </a:r>
          <a:endParaRPr lang="en-US"/>
        </a:p>
      </dgm:t>
    </dgm:pt>
    <dgm:pt modelId="{41C51ACB-E8E0-4076-AB65-B0C7EE47015D}" type="parTrans" cxnId="{B607E833-9548-481D-AE93-26838D65CBB0}">
      <dgm:prSet/>
      <dgm:spPr/>
      <dgm:t>
        <a:bodyPr/>
        <a:lstStyle/>
        <a:p>
          <a:endParaRPr lang="en-US"/>
        </a:p>
      </dgm:t>
    </dgm:pt>
    <dgm:pt modelId="{20384B1D-3C8A-473B-B0A1-A867156AC097}" type="sibTrans" cxnId="{B607E833-9548-481D-AE93-26838D65CBB0}">
      <dgm:prSet/>
      <dgm:spPr/>
      <dgm:t>
        <a:bodyPr/>
        <a:lstStyle/>
        <a:p>
          <a:endParaRPr lang="en-US"/>
        </a:p>
      </dgm:t>
    </dgm:pt>
    <dgm:pt modelId="{4C524FA5-46AF-4406-BAF3-8BD65B0F1640}">
      <dgm:prSet/>
      <dgm:spPr/>
      <dgm:t>
        <a:bodyPr/>
        <a:lstStyle/>
        <a:p>
          <a:pPr>
            <a:lnSpc>
              <a:spcPct val="100000"/>
            </a:lnSpc>
          </a:pPr>
          <a:r>
            <a:rPr lang="da-DK" b="0" i="0" baseline="0"/>
            <a:t>Introduce key vocabulary from the series</a:t>
          </a:r>
          <a:endParaRPr lang="en-US"/>
        </a:p>
      </dgm:t>
    </dgm:pt>
    <dgm:pt modelId="{A434C5C5-6367-492C-A52B-A7C19675401D}" type="parTrans" cxnId="{60806D51-0A34-4D1A-B56C-6B40ED6EC330}">
      <dgm:prSet/>
      <dgm:spPr/>
      <dgm:t>
        <a:bodyPr/>
        <a:lstStyle/>
        <a:p>
          <a:endParaRPr lang="en-US"/>
        </a:p>
      </dgm:t>
    </dgm:pt>
    <dgm:pt modelId="{A4A9CDA6-DA8F-4574-BD30-86203C6B9130}" type="sibTrans" cxnId="{60806D51-0A34-4D1A-B56C-6B40ED6EC330}">
      <dgm:prSet/>
      <dgm:spPr/>
      <dgm:t>
        <a:bodyPr/>
        <a:lstStyle/>
        <a:p>
          <a:endParaRPr lang="en-US"/>
        </a:p>
      </dgm:t>
    </dgm:pt>
    <dgm:pt modelId="{051F8E78-57AB-425F-8C97-5026CA588B99}">
      <dgm:prSet/>
      <dgm:spPr/>
      <dgm:t>
        <a:bodyPr/>
        <a:lstStyle/>
        <a:p>
          <a:pPr>
            <a:lnSpc>
              <a:spcPct val="100000"/>
            </a:lnSpc>
          </a:pPr>
          <a:r>
            <a:rPr lang="da-DK" b="0" i="0" baseline="0"/>
            <a:t>Produce a short oral response in English</a:t>
          </a:r>
          <a:endParaRPr lang="en-US"/>
        </a:p>
      </dgm:t>
    </dgm:pt>
    <dgm:pt modelId="{021C3190-2A5F-4504-BD6E-D08B8E5929F9}" type="parTrans" cxnId="{65569DED-781B-4794-B6A8-6555CEBC5229}">
      <dgm:prSet/>
      <dgm:spPr/>
      <dgm:t>
        <a:bodyPr/>
        <a:lstStyle/>
        <a:p>
          <a:endParaRPr lang="en-US"/>
        </a:p>
      </dgm:t>
    </dgm:pt>
    <dgm:pt modelId="{11737CAC-E2D9-497E-99A5-D453F8CD7FC3}" type="sibTrans" cxnId="{65569DED-781B-4794-B6A8-6555CEBC5229}">
      <dgm:prSet/>
      <dgm:spPr/>
      <dgm:t>
        <a:bodyPr/>
        <a:lstStyle/>
        <a:p>
          <a:endParaRPr lang="en-US"/>
        </a:p>
      </dgm:t>
    </dgm:pt>
    <dgm:pt modelId="{1A053BC2-DAAC-4022-8A18-75D1FCE2D288}" type="pres">
      <dgm:prSet presAssocID="{E16FB7E5-8325-4BB0-A7F8-436CB4AA6AD1}" presName="root" presStyleCnt="0">
        <dgm:presLayoutVars>
          <dgm:dir/>
          <dgm:resizeHandles val="exact"/>
        </dgm:presLayoutVars>
      </dgm:prSet>
      <dgm:spPr/>
    </dgm:pt>
    <dgm:pt modelId="{59056303-E40D-4DAF-88B8-45871EACA6FF}" type="pres">
      <dgm:prSet presAssocID="{519B41F8-76C0-4762-92A7-DC6A65B6885F}" presName="compNode" presStyleCnt="0"/>
      <dgm:spPr/>
    </dgm:pt>
    <dgm:pt modelId="{87300E40-3F4F-4B41-83D1-15248BC532C3}" type="pres">
      <dgm:prSet presAssocID="{519B41F8-76C0-4762-92A7-DC6A65B6885F}" presName="iconRect" presStyleLbl="node1" presStyleIdx="0" presStyleCnt="4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gleansigt med massiv udfyldning"/>
        </a:ext>
      </dgm:extLst>
    </dgm:pt>
    <dgm:pt modelId="{1A31F5BF-4977-4B4F-BBE7-9269BC40B432}" type="pres">
      <dgm:prSet presAssocID="{519B41F8-76C0-4762-92A7-DC6A65B6885F}" presName="spaceRect" presStyleCnt="0"/>
      <dgm:spPr/>
    </dgm:pt>
    <dgm:pt modelId="{20A82CDE-9943-4977-9FE8-410B1E07AE9E}" type="pres">
      <dgm:prSet presAssocID="{519B41F8-76C0-4762-92A7-DC6A65B6885F}" presName="textRect" presStyleLbl="revTx" presStyleIdx="0" presStyleCnt="4">
        <dgm:presLayoutVars>
          <dgm:chMax val="1"/>
          <dgm:chPref val="1"/>
        </dgm:presLayoutVars>
      </dgm:prSet>
      <dgm:spPr/>
    </dgm:pt>
    <dgm:pt modelId="{DF2835FE-E06E-4E39-9E72-21D4E814D275}" type="pres">
      <dgm:prSet presAssocID="{AAE47DBB-8AB7-40CB-B5FD-E62677260D58}" presName="sibTrans" presStyleCnt="0"/>
      <dgm:spPr/>
    </dgm:pt>
    <dgm:pt modelId="{F35EF673-E223-4437-AB96-B49BDBA889D8}" type="pres">
      <dgm:prSet presAssocID="{713E3A54-85F1-4746-B1D6-0CCE106727E3}" presName="compNode" presStyleCnt="0"/>
      <dgm:spPr/>
    </dgm:pt>
    <dgm:pt modelId="{2697537D-9B64-4985-B357-38454835B6F6}" type="pres">
      <dgm:prSet presAssocID="{713E3A54-85F1-4746-B1D6-0CCE106727E3}" presName="iconRect" presStyleLbl="node1" presStyleIdx="1" presStyleCnt="4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rkelpil med massiv udfyldning"/>
        </a:ext>
      </dgm:extLst>
    </dgm:pt>
    <dgm:pt modelId="{11A3CBA9-A28C-4B00-B095-061DBC9B1FAE}" type="pres">
      <dgm:prSet presAssocID="{713E3A54-85F1-4746-B1D6-0CCE106727E3}" presName="spaceRect" presStyleCnt="0"/>
      <dgm:spPr/>
    </dgm:pt>
    <dgm:pt modelId="{16C12CB5-8EC0-4C82-8F58-A7327522A6DA}" type="pres">
      <dgm:prSet presAssocID="{713E3A54-85F1-4746-B1D6-0CCE106727E3}" presName="textRect" presStyleLbl="revTx" presStyleIdx="1" presStyleCnt="4">
        <dgm:presLayoutVars>
          <dgm:chMax val="1"/>
          <dgm:chPref val="1"/>
        </dgm:presLayoutVars>
      </dgm:prSet>
      <dgm:spPr/>
    </dgm:pt>
    <dgm:pt modelId="{136AA5D1-D526-476D-974B-85A48276A436}" type="pres">
      <dgm:prSet presAssocID="{20384B1D-3C8A-473B-B0A1-A867156AC097}" presName="sibTrans" presStyleCnt="0"/>
      <dgm:spPr/>
    </dgm:pt>
    <dgm:pt modelId="{66862AB4-4DDA-411E-A9B2-13B221C603C1}" type="pres">
      <dgm:prSet presAssocID="{4C524FA5-46AF-4406-BAF3-8BD65B0F1640}" presName="compNode" presStyleCnt="0"/>
      <dgm:spPr/>
    </dgm:pt>
    <dgm:pt modelId="{8C6C7532-2325-4A1C-9C71-3AC65ADEF86D}" type="pres">
      <dgm:prSet presAssocID="{4C524FA5-46AF-4406-BAF3-8BD65B0F1640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øger"/>
        </a:ext>
      </dgm:extLst>
    </dgm:pt>
    <dgm:pt modelId="{A6EBAA27-B6D2-4647-9331-28EF1FBB24BE}" type="pres">
      <dgm:prSet presAssocID="{4C524FA5-46AF-4406-BAF3-8BD65B0F1640}" presName="spaceRect" presStyleCnt="0"/>
      <dgm:spPr/>
    </dgm:pt>
    <dgm:pt modelId="{BB56CBF4-2169-4CD5-8073-5B115B53CD52}" type="pres">
      <dgm:prSet presAssocID="{4C524FA5-46AF-4406-BAF3-8BD65B0F1640}" presName="textRect" presStyleLbl="revTx" presStyleIdx="2" presStyleCnt="4">
        <dgm:presLayoutVars>
          <dgm:chMax val="1"/>
          <dgm:chPref val="1"/>
        </dgm:presLayoutVars>
      </dgm:prSet>
      <dgm:spPr/>
    </dgm:pt>
    <dgm:pt modelId="{D72ED488-C72A-42C9-AABF-94535EF1F400}" type="pres">
      <dgm:prSet presAssocID="{A4A9CDA6-DA8F-4574-BD30-86203C6B9130}" presName="sibTrans" presStyleCnt="0"/>
      <dgm:spPr/>
    </dgm:pt>
    <dgm:pt modelId="{D11C7DA8-1470-40A8-8736-93CBC8F39E41}" type="pres">
      <dgm:prSet presAssocID="{051F8E78-57AB-425F-8C97-5026CA588B99}" presName="compNode" presStyleCnt="0"/>
      <dgm:spPr/>
    </dgm:pt>
    <dgm:pt modelId="{D5DD96FD-1262-4EFB-9FE9-A0F316A4375B}" type="pres">
      <dgm:prSet presAssocID="{051F8E78-57AB-425F-8C97-5026CA588B99}" presName="iconRect" presStyleLbl="node1" presStyleIdx="3" presStyleCnt="4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unstig intelligens med massiv udfyldning"/>
        </a:ext>
      </dgm:extLst>
    </dgm:pt>
    <dgm:pt modelId="{D23F280B-3FD0-4FF9-957B-2A27240AC1A2}" type="pres">
      <dgm:prSet presAssocID="{051F8E78-57AB-425F-8C97-5026CA588B99}" presName="spaceRect" presStyleCnt="0"/>
      <dgm:spPr/>
    </dgm:pt>
    <dgm:pt modelId="{5DACA751-CDF2-4258-AFA7-A5D42491A100}" type="pres">
      <dgm:prSet presAssocID="{051F8E78-57AB-425F-8C97-5026CA588B9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10A980A-CA15-46F8-854B-3E07D5E9B6FE}" type="presOf" srcId="{051F8E78-57AB-425F-8C97-5026CA588B99}" destId="{5DACA751-CDF2-4258-AFA7-A5D42491A100}" srcOrd="0" destOrd="0" presId="urn:microsoft.com/office/officeart/2018/2/layout/IconLabelList"/>
    <dgm:cxn modelId="{B607E833-9548-481D-AE93-26838D65CBB0}" srcId="{E16FB7E5-8325-4BB0-A7F8-436CB4AA6AD1}" destId="{713E3A54-85F1-4746-B1D6-0CCE106727E3}" srcOrd="1" destOrd="0" parTransId="{41C51ACB-E8E0-4076-AB65-B0C7EE47015D}" sibTransId="{20384B1D-3C8A-473B-B0A1-A867156AC097}"/>
    <dgm:cxn modelId="{FA1B643F-291F-4F3B-9FA1-58A0361A9712}" type="presOf" srcId="{4C524FA5-46AF-4406-BAF3-8BD65B0F1640}" destId="{BB56CBF4-2169-4CD5-8073-5B115B53CD52}" srcOrd="0" destOrd="0" presId="urn:microsoft.com/office/officeart/2018/2/layout/IconLabelList"/>
    <dgm:cxn modelId="{B8914561-219A-4CBF-BEC4-F22F855D76FD}" type="presOf" srcId="{713E3A54-85F1-4746-B1D6-0CCE106727E3}" destId="{16C12CB5-8EC0-4C82-8F58-A7327522A6DA}" srcOrd="0" destOrd="0" presId="urn:microsoft.com/office/officeart/2018/2/layout/IconLabelList"/>
    <dgm:cxn modelId="{A1C72E51-C93F-4B12-A520-308E71DC60E9}" type="presOf" srcId="{E16FB7E5-8325-4BB0-A7F8-436CB4AA6AD1}" destId="{1A053BC2-DAAC-4022-8A18-75D1FCE2D288}" srcOrd="0" destOrd="0" presId="urn:microsoft.com/office/officeart/2018/2/layout/IconLabelList"/>
    <dgm:cxn modelId="{60806D51-0A34-4D1A-B56C-6B40ED6EC330}" srcId="{E16FB7E5-8325-4BB0-A7F8-436CB4AA6AD1}" destId="{4C524FA5-46AF-4406-BAF3-8BD65B0F1640}" srcOrd="2" destOrd="0" parTransId="{A434C5C5-6367-492C-A52B-A7C19675401D}" sibTransId="{A4A9CDA6-DA8F-4574-BD30-86203C6B9130}"/>
    <dgm:cxn modelId="{6C5A2880-F3A0-4488-AD77-42616D7C75CD}" srcId="{E16FB7E5-8325-4BB0-A7F8-436CB4AA6AD1}" destId="{519B41F8-76C0-4762-92A7-DC6A65B6885F}" srcOrd="0" destOrd="0" parTransId="{DF17741B-C4B1-455A-BBA3-E11B58C04DE6}" sibTransId="{AAE47DBB-8AB7-40CB-B5FD-E62677260D58}"/>
    <dgm:cxn modelId="{65569DED-781B-4794-B6A8-6555CEBC5229}" srcId="{E16FB7E5-8325-4BB0-A7F8-436CB4AA6AD1}" destId="{051F8E78-57AB-425F-8C97-5026CA588B99}" srcOrd="3" destOrd="0" parTransId="{021C3190-2A5F-4504-BD6E-D08B8E5929F9}" sibTransId="{11737CAC-E2D9-497E-99A5-D453F8CD7FC3}"/>
    <dgm:cxn modelId="{1DAE87EF-36B0-4DED-875B-FD070E12CA8D}" type="presOf" srcId="{519B41F8-76C0-4762-92A7-DC6A65B6885F}" destId="{20A82CDE-9943-4977-9FE8-410B1E07AE9E}" srcOrd="0" destOrd="0" presId="urn:microsoft.com/office/officeart/2018/2/layout/IconLabelList"/>
    <dgm:cxn modelId="{825B8423-9DA3-4DBF-A382-E1CD71AA5E59}" type="presParOf" srcId="{1A053BC2-DAAC-4022-8A18-75D1FCE2D288}" destId="{59056303-E40D-4DAF-88B8-45871EACA6FF}" srcOrd="0" destOrd="0" presId="urn:microsoft.com/office/officeart/2018/2/layout/IconLabelList"/>
    <dgm:cxn modelId="{4004F4AE-AC84-4A21-AC01-D59CDEDA0E88}" type="presParOf" srcId="{59056303-E40D-4DAF-88B8-45871EACA6FF}" destId="{87300E40-3F4F-4B41-83D1-15248BC532C3}" srcOrd="0" destOrd="0" presId="urn:microsoft.com/office/officeart/2018/2/layout/IconLabelList"/>
    <dgm:cxn modelId="{7C363471-865A-466E-9CF2-6E7A1440315B}" type="presParOf" srcId="{59056303-E40D-4DAF-88B8-45871EACA6FF}" destId="{1A31F5BF-4977-4B4F-BBE7-9269BC40B432}" srcOrd="1" destOrd="0" presId="urn:microsoft.com/office/officeart/2018/2/layout/IconLabelList"/>
    <dgm:cxn modelId="{3B033DA7-A7F7-439E-BC3F-B8F481603E48}" type="presParOf" srcId="{59056303-E40D-4DAF-88B8-45871EACA6FF}" destId="{20A82CDE-9943-4977-9FE8-410B1E07AE9E}" srcOrd="2" destOrd="0" presId="urn:microsoft.com/office/officeart/2018/2/layout/IconLabelList"/>
    <dgm:cxn modelId="{A8A3AA5D-3E76-4967-A20C-FB48FA58E585}" type="presParOf" srcId="{1A053BC2-DAAC-4022-8A18-75D1FCE2D288}" destId="{DF2835FE-E06E-4E39-9E72-21D4E814D275}" srcOrd="1" destOrd="0" presId="urn:microsoft.com/office/officeart/2018/2/layout/IconLabelList"/>
    <dgm:cxn modelId="{DB946134-408A-436F-B702-0331728957C6}" type="presParOf" srcId="{1A053BC2-DAAC-4022-8A18-75D1FCE2D288}" destId="{F35EF673-E223-4437-AB96-B49BDBA889D8}" srcOrd="2" destOrd="0" presId="urn:microsoft.com/office/officeart/2018/2/layout/IconLabelList"/>
    <dgm:cxn modelId="{E9F8EDA5-BD17-44F2-89D6-551D05017EF5}" type="presParOf" srcId="{F35EF673-E223-4437-AB96-B49BDBA889D8}" destId="{2697537D-9B64-4985-B357-38454835B6F6}" srcOrd="0" destOrd="0" presId="urn:microsoft.com/office/officeart/2018/2/layout/IconLabelList"/>
    <dgm:cxn modelId="{30076962-E548-4CA7-8FE1-012B6B9D8155}" type="presParOf" srcId="{F35EF673-E223-4437-AB96-B49BDBA889D8}" destId="{11A3CBA9-A28C-4B00-B095-061DBC9B1FAE}" srcOrd="1" destOrd="0" presId="urn:microsoft.com/office/officeart/2018/2/layout/IconLabelList"/>
    <dgm:cxn modelId="{68664683-F519-49D0-83BB-706C1F97769E}" type="presParOf" srcId="{F35EF673-E223-4437-AB96-B49BDBA889D8}" destId="{16C12CB5-8EC0-4C82-8F58-A7327522A6DA}" srcOrd="2" destOrd="0" presId="urn:microsoft.com/office/officeart/2018/2/layout/IconLabelList"/>
    <dgm:cxn modelId="{B351CAED-9E60-4425-BED9-03A7C778BAB7}" type="presParOf" srcId="{1A053BC2-DAAC-4022-8A18-75D1FCE2D288}" destId="{136AA5D1-D526-476D-974B-85A48276A436}" srcOrd="3" destOrd="0" presId="urn:microsoft.com/office/officeart/2018/2/layout/IconLabelList"/>
    <dgm:cxn modelId="{C16C95D5-E888-4297-9DE9-08799D03C498}" type="presParOf" srcId="{1A053BC2-DAAC-4022-8A18-75D1FCE2D288}" destId="{66862AB4-4DDA-411E-A9B2-13B221C603C1}" srcOrd="4" destOrd="0" presId="urn:microsoft.com/office/officeart/2018/2/layout/IconLabelList"/>
    <dgm:cxn modelId="{6DA42790-246A-4984-8D32-872AE07A5C87}" type="presParOf" srcId="{66862AB4-4DDA-411E-A9B2-13B221C603C1}" destId="{8C6C7532-2325-4A1C-9C71-3AC65ADEF86D}" srcOrd="0" destOrd="0" presId="urn:microsoft.com/office/officeart/2018/2/layout/IconLabelList"/>
    <dgm:cxn modelId="{D0171D85-334A-45D1-94D7-CAEA7708A6FB}" type="presParOf" srcId="{66862AB4-4DDA-411E-A9B2-13B221C603C1}" destId="{A6EBAA27-B6D2-4647-9331-28EF1FBB24BE}" srcOrd="1" destOrd="0" presId="urn:microsoft.com/office/officeart/2018/2/layout/IconLabelList"/>
    <dgm:cxn modelId="{518D8C37-B936-4F08-A02D-FC4B483ED576}" type="presParOf" srcId="{66862AB4-4DDA-411E-A9B2-13B221C603C1}" destId="{BB56CBF4-2169-4CD5-8073-5B115B53CD52}" srcOrd="2" destOrd="0" presId="urn:microsoft.com/office/officeart/2018/2/layout/IconLabelList"/>
    <dgm:cxn modelId="{1C1DCEBA-5B3A-41B5-920A-2F0182FE6D9F}" type="presParOf" srcId="{1A053BC2-DAAC-4022-8A18-75D1FCE2D288}" destId="{D72ED488-C72A-42C9-AABF-94535EF1F400}" srcOrd="5" destOrd="0" presId="urn:microsoft.com/office/officeart/2018/2/layout/IconLabelList"/>
    <dgm:cxn modelId="{D4DC4B7A-6AE9-48C4-B06E-201033387314}" type="presParOf" srcId="{1A053BC2-DAAC-4022-8A18-75D1FCE2D288}" destId="{D11C7DA8-1470-40A8-8736-93CBC8F39E41}" srcOrd="6" destOrd="0" presId="urn:microsoft.com/office/officeart/2018/2/layout/IconLabelList"/>
    <dgm:cxn modelId="{4572F069-80EC-40A6-93E8-24E02EB3AFE4}" type="presParOf" srcId="{D11C7DA8-1470-40A8-8736-93CBC8F39E41}" destId="{D5DD96FD-1262-4EFB-9FE9-A0F316A4375B}" srcOrd="0" destOrd="0" presId="urn:microsoft.com/office/officeart/2018/2/layout/IconLabelList"/>
    <dgm:cxn modelId="{7DAD35EF-8D01-415F-8315-445B023D2BC5}" type="presParOf" srcId="{D11C7DA8-1470-40A8-8736-93CBC8F39E41}" destId="{D23F280B-3FD0-4FF9-957B-2A27240AC1A2}" srcOrd="1" destOrd="0" presId="urn:microsoft.com/office/officeart/2018/2/layout/IconLabelList"/>
    <dgm:cxn modelId="{B6A7A9EF-C723-4BE5-88A4-53328FDFB529}" type="presParOf" srcId="{D11C7DA8-1470-40A8-8736-93CBC8F39E41}" destId="{5DACA751-CDF2-4258-AFA7-A5D42491A10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034B0EC-F0F4-4729-B097-2D63A49C69A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4D898F-9981-4A6E-9D76-C61121E96339}">
      <dgm:prSet/>
      <dgm:spPr/>
      <dgm:t>
        <a:bodyPr/>
        <a:lstStyle/>
        <a:p>
          <a:r>
            <a:rPr lang="da-DK"/>
            <a:t>TASK: 'First Reactions’  (1/2)</a:t>
          </a:r>
          <a:endParaRPr lang="en-US" dirty="0"/>
        </a:p>
      </dgm:t>
    </dgm:pt>
    <dgm:pt modelId="{6DECDFEB-2EB4-4503-AE8E-18C1D5D27654}" type="parTrans" cxnId="{9353A0D3-451C-42C2-9B3C-B6BF59E9A251}">
      <dgm:prSet/>
      <dgm:spPr/>
      <dgm:t>
        <a:bodyPr/>
        <a:lstStyle/>
        <a:p>
          <a:endParaRPr lang="en-US"/>
        </a:p>
      </dgm:t>
    </dgm:pt>
    <dgm:pt modelId="{FBADE906-DCE5-42A5-AAB3-AE210CEC01C5}" type="sibTrans" cxnId="{9353A0D3-451C-42C2-9B3C-B6BF59E9A251}">
      <dgm:prSet/>
      <dgm:spPr/>
      <dgm:t>
        <a:bodyPr/>
        <a:lstStyle/>
        <a:p>
          <a:endParaRPr lang="en-US"/>
        </a:p>
      </dgm:t>
    </dgm:pt>
    <dgm:pt modelId="{74BC319D-36C2-425C-912C-1828C75C5F44}">
      <dgm:prSet/>
      <dgm:spPr/>
      <dgm:t>
        <a:bodyPr/>
        <a:lstStyle/>
        <a:p>
          <a:pPr>
            <a:buNone/>
          </a:pPr>
          <a:endParaRPr lang="en-US" dirty="0"/>
        </a:p>
      </dgm:t>
    </dgm:pt>
    <dgm:pt modelId="{BFBDB748-5F8F-47AD-9468-BCB6AE75C828}" type="parTrans" cxnId="{52B1FF37-F4B0-4F6D-AD90-25B9330CE816}">
      <dgm:prSet/>
      <dgm:spPr/>
      <dgm:t>
        <a:bodyPr/>
        <a:lstStyle/>
        <a:p>
          <a:endParaRPr lang="da-DK"/>
        </a:p>
      </dgm:t>
    </dgm:pt>
    <dgm:pt modelId="{21FA4901-DCFF-44E8-A725-65EED216E830}" type="sibTrans" cxnId="{52B1FF37-F4B0-4F6D-AD90-25B9330CE816}">
      <dgm:prSet/>
      <dgm:spPr/>
      <dgm:t>
        <a:bodyPr/>
        <a:lstStyle/>
        <a:p>
          <a:endParaRPr lang="da-DK"/>
        </a:p>
      </dgm:t>
    </dgm:pt>
    <dgm:pt modelId="{209C22C9-48A0-4488-AEC4-0AEDD360BE8C}">
      <dgm:prSet/>
      <dgm:spPr/>
      <dgm:t>
        <a:bodyPr/>
        <a:lstStyle/>
        <a:p>
          <a:pPr>
            <a:buNone/>
          </a:pPr>
          <a:r>
            <a:rPr lang="en-US" dirty="0"/>
            <a:t>Discuss the questions one at a time:</a:t>
          </a:r>
        </a:p>
      </dgm:t>
    </dgm:pt>
    <dgm:pt modelId="{ECEE4703-1881-4E82-9BD7-F2F7B008FC84}" type="parTrans" cxnId="{EDE32EC5-969A-4E40-B82F-D448C352852E}">
      <dgm:prSet/>
      <dgm:spPr/>
      <dgm:t>
        <a:bodyPr/>
        <a:lstStyle/>
        <a:p>
          <a:endParaRPr lang="da-DK"/>
        </a:p>
      </dgm:t>
    </dgm:pt>
    <dgm:pt modelId="{4DDB4BFE-5F3E-4815-927E-15EA23FB1E3B}" type="sibTrans" cxnId="{EDE32EC5-969A-4E40-B82F-D448C352852E}">
      <dgm:prSet/>
      <dgm:spPr/>
      <dgm:t>
        <a:bodyPr/>
        <a:lstStyle/>
        <a:p>
          <a:endParaRPr lang="da-DK"/>
        </a:p>
      </dgm:t>
    </dgm:pt>
    <dgm:pt modelId="{04B366B2-271A-47E6-B1CB-F9292850C4E6}">
      <dgm:prSet/>
      <dgm:spPr/>
      <dgm:t>
        <a:bodyPr/>
        <a:lstStyle/>
        <a:p>
          <a:pPr>
            <a:buNone/>
          </a:pPr>
          <a:r>
            <a:rPr lang="en-US" dirty="0"/>
            <a:t>- Read your </a:t>
          </a:r>
          <a:r>
            <a:rPr lang="en-US" dirty="0" err="1"/>
            <a:t>post-its</a:t>
          </a:r>
          <a:r>
            <a:rPr lang="en-US" dirty="0"/>
            <a:t> </a:t>
          </a:r>
        </a:p>
      </dgm:t>
    </dgm:pt>
    <dgm:pt modelId="{54F81B4A-9F39-4664-9C6A-B5551F93CF41}" type="parTrans" cxnId="{C45AC69E-131C-4CEB-8A9C-264D049D0846}">
      <dgm:prSet/>
      <dgm:spPr/>
      <dgm:t>
        <a:bodyPr/>
        <a:lstStyle/>
        <a:p>
          <a:endParaRPr lang="da-DK"/>
        </a:p>
      </dgm:t>
    </dgm:pt>
    <dgm:pt modelId="{DD89B62A-9CC0-49BE-96AD-EE59A3409D33}" type="sibTrans" cxnId="{C45AC69E-131C-4CEB-8A9C-264D049D0846}">
      <dgm:prSet/>
      <dgm:spPr/>
      <dgm:t>
        <a:bodyPr/>
        <a:lstStyle/>
        <a:p>
          <a:endParaRPr lang="da-DK"/>
        </a:p>
      </dgm:t>
    </dgm:pt>
    <dgm:pt modelId="{B3B6941C-B4E6-4458-A9B2-CBDE62305473}">
      <dgm:prSet/>
      <dgm:spPr/>
      <dgm:t>
        <a:bodyPr/>
        <a:lstStyle/>
        <a:p>
          <a:pPr>
            <a:buNone/>
          </a:pPr>
          <a:r>
            <a:rPr lang="en-US" dirty="0"/>
            <a:t>- How did you go?</a:t>
          </a:r>
        </a:p>
      </dgm:t>
    </dgm:pt>
    <dgm:pt modelId="{E788BFFA-B5F6-4D36-8183-904E1B602DF4}" type="parTrans" cxnId="{8EC32D7B-B6A1-4D73-B61C-1B417C063C1B}">
      <dgm:prSet/>
      <dgm:spPr/>
      <dgm:t>
        <a:bodyPr/>
        <a:lstStyle/>
        <a:p>
          <a:endParaRPr lang="da-DK"/>
        </a:p>
      </dgm:t>
    </dgm:pt>
    <dgm:pt modelId="{8F28AE3A-C794-403B-85EB-5B0EBD7FAF6B}" type="sibTrans" cxnId="{8EC32D7B-B6A1-4D73-B61C-1B417C063C1B}">
      <dgm:prSet/>
      <dgm:spPr/>
      <dgm:t>
        <a:bodyPr/>
        <a:lstStyle/>
        <a:p>
          <a:endParaRPr lang="da-DK"/>
        </a:p>
      </dgm:t>
    </dgm:pt>
    <dgm:pt modelId="{67B29B50-D2E8-44A8-8D4A-7053788D44EA}" type="pres">
      <dgm:prSet presAssocID="{8034B0EC-F0F4-4729-B097-2D63A49C69A7}" presName="linear" presStyleCnt="0">
        <dgm:presLayoutVars>
          <dgm:animLvl val="lvl"/>
          <dgm:resizeHandles val="exact"/>
        </dgm:presLayoutVars>
      </dgm:prSet>
      <dgm:spPr/>
    </dgm:pt>
    <dgm:pt modelId="{1CB0C551-E394-4845-8C28-AF37C1F50CAB}" type="pres">
      <dgm:prSet presAssocID="{BA4D898F-9981-4A6E-9D76-C61121E96339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70E49F48-CFDC-4EDB-8B53-A3C7F067242D}" type="pres">
      <dgm:prSet presAssocID="{BA4D898F-9981-4A6E-9D76-C61121E9633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A9E7E03-0C9C-4870-96E3-F0317824EBA9}" type="presOf" srcId="{209C22C9-48A0-4488-AEC4-0AEDD360BE8C}" destId="{70E49F48-CFDC-4EDB-8B53-A3C7F067242D}" srcOrd="0" destOrd="1" presId="urn:microsoft.com/office/officeart/2005/8/layout/vList2"/>
    <dgm:cxn modelId="{52B1FF37-F4B0-4F6D-AD90-25B9330CE816}" srcId="{BA4D898F-9981-4A6E-9D76-C61121E96339}" destId="{74BC319D-36C2-425C-912C-1828C75C5F44}" srcOrd="0" destOrd="0" parTransId="{BFBDB748-5F8F-47AD-9468-BCB6AE75C828}" sibTransId="{21FA4901-DCFF-44E8-A725-65EED216E830}"/>
    <dgm:cxn modelId="{AF8A5462-EDD5-45A2-A291-09A0C7A66511}" type="presOf" srcId="{04B366B2-271A-47E6-B1CB-F9292850C4E6}" destId="{70E49F48-CFDC-4EDB-8B53-A3C7F067242D}" srcOrd="0" destOrd="2" presId="urn:microsoft.com/office/officeart/2005/8/layout/vList2"/>
    <dgm:cxn modelId="{8EC32D7B-B6A1-4D73-B61C-1B417C063C1B}" srcId="{BA4D898F-9981-4A6E-9D76-C61121E96339}" destId="{B3B6941C-B4E6-4458-A9B2-CBDE62305473}" srcOrd="3" destOrd="0" parTransId="{E788BFFA-B5F6-4D36-8183-904E1B602DF4}" sibTransId="{8F28AE3A-C794-403B-85EB-5B0EBD7FAF6B}"/>
    <dgm:cxn modelId="{C45AC69E-131C-4CEB-8A9C-264D049D0846}" srcId="{BA4D898F-9981-4A6E-9D76-C61121E96339}" destId="{04B366B2-271A-47E6-B1CB-F9292850C4E6}" srcOrd="2" destOrd="0" parTransId="{54F81B4A-9F39-4664-9C6A-B5551F93CF41}" sibTransId="{DD89B62A-9CC0-49BE-96AD-EE59A3409D33}"/>
    <dgm:cxn modelId="{685BF4B0-FD79-4AE5-84E2-6F5548A0F341}" type="presOf" srcId="{74BC319D-36C2-425C-912C-1828C75C5F44}" destId="{70E49F48-CFDC-4EDB-8B53-A3C7F067242D}" srcOrd="0" destOrd="0" presId="urn:microsoft.com/office/officeart/2005/8/layout/vList2"/>
    <dgm:cxn modelId="{7770EFC1-7479-47DB-96C4-C8F778960C94}" type="presOf" srcId="{8034B0EC-F0F4-4729-B097-2D63A49C69A7}" destId="{67B29B50-D2E8-44A8-8D4A-7053788D44EA}" srcOrd="0" destOrd="0" presId="urn:microsoft.com/office/officeart/2005/8/layout/vList2"/>
    <dgm:cxn modelId="{EDE32EC5-969A-4E40-B82F-D448C352852E}" srcId="{BA4D898F-9981-4A6E-9D76-C61121E96339}" destId="{209C22C9-48A0-4488-AEC4-0AEDD360BE8C}" srcOrd="1" destOrd="0" parTransId="{ECEE4703-1881-4E82-9BD7-F2F7B008FC84}" sibTransId="{4DDB4BFE-5F3E-4815-927E-15EA23FB1E3B}"/>
    <dgm:cxn modelId="{09872ECC-F464-4DFA-BB48-8BDA9D1A0FCB}" type="presOf" srcId="{B3B6941C-B4E6-4458-A9B2-CBDE62305473}" destId="{70E49F48-CFDC-4EDB-8B53-A3C7F067242D}" srcOrd="0" destOrd="3" presId="urn:microsoft.com/office/officeart/2005/8/layout/vList2"/>
    <dgm:cxn modelId="{9353A0D3-451C-42C2-9B3C-B6BF59E9A251}" srcId="{8034B0EC-F0F4-4729-B097-2D63A49C69A7}" destId="{BA4D898F-9981-4A6E-9D76-C61121E96339}" srcOrd="0" destOrd="0" parTransId="{6DECDFEB-2EB4-4503-AE8E-18C1D5D27654}" sibTransId="{FBADE906-DCE5-42A5-AAB3-AE210CEC01C5}"/>
    <dgm:cxn modelId="{DD912DF5-03F5-44AA-A41E-32B0D29A8237}" type="presOf" srcId="{BA4D898F-9981-4A6E-9D76-C61121E96339}" destId="{1CB0C551-E394-4845-8C28-AF37C1F50CAB}" srcOrd="0" destOrd="0" presId="urn:microsoft.com/office/officeart/2005/8/layout/vList2"/>
    <dgm:cxn modelId="{48944BB9-6DF3-4909-8445-EA9E8D1B6EC4}" type="presParOf" srcId="{67B29B50-D2E8-44A8-8D4A-7053788D44EA}" destId="{1CB0C551-E394-4845-8C28-AF37C1F50CAB}" srcOrd="0" destOrd="0" presId="urn:microsoft.com/office/officeart/2005/8/layout/vList2"/>
    <dgm:cxn modelId="{946D027B-F342-40F6-80EE-13BB152E1E93}" type="presParOf" srcId="{67B29B50-D2E8-44A8-8D4A-7053788D44EA}" destId="{70E49F48-CFDC-4EDB-8B53-A3C7F067242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034B0EC-F0F4-4729-B097-2D63A49C69A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4D898F-9981-4A6E-9D76-C61121E96339}">
      <dgm:prSet/>
      <dgm:spPr/>
      <dgm:t>
        <a:bodyPr/>
        <a:lstStyle/>
        <a:p>
          <a:r>
            <a:rPr lang="da-DK" dirty="0"/>
            <a:t>TASK: 'First </a:t>
          </a:r>
          <a:r>
            <a:rPr lang="da-DK" dirty="0" err="1"/>
            <a:t>Reactions</a:t>
          </a:r>
          <a:r>
            <a:rPr lang="da-DK" dirty="0"/>
            <a:t>’  (2/2)</a:t>
          </a:r>
          <a:endParaRPr lang="en-US" dirty="0"/>
        </a:p>
      </dgm:t>
    </dgm:pt>
    <dgm:pt modelId="{6DECDFEB-2EB4-4503-AE8E-18C1D5D27654}" type="parTrans" cxnId="{9353A0D3-451C-42C2-9B3C-B6BF59E9A251}">
      <dgm:prSet/>
      <dgm:spPr/>
      <dgm:t>
        <a:bodyPr/>
        <a:lstStyle/>
        <a:p>
          <a:endParaRPr lang="en-US"/>
        </a:p>
      </dgm:t>
    </dgm:pt>
    <dgm:pt modelId="{FBADE906-DCE5-42A5-AAB3-AE210CEC01C5}" type="sibTrans" cxnId="{9353A0D3-451C-42C2-9B3C-B6BF59E9A251}">
      <dgm:prSet/>
      <dgm:spPr/>
      <dgm:t>
        <a:bodyPr/>
        <a:lstStyle/>
        <a:p>
          <a:endParaRPr lang="en-US"/>
        </a:p>
      </dgm:t>
    </dgm:pt>
    <dgm:pt modelId="{4D69598A-33D5-4C53-B54D-78455BF86206}">
      <dgm:prSet/>
      <dgm:spPr/>
      <dgm:t>
        <a:bodyPr/>
        <a:lstStyle/>
        <a:p>
          <a:pPr>
            <a:buNone/>
          </a:pPr>
          <a:r>
            <a:rPr lang="en-US" dirty="0"/>
            <a:t>Discuss the questions one at a time:</a:t>
          </a:r>
        </a:p>
      </dgm:t>
    </dgm:pt>
    <dgm:pt modelId="{990BBFC9-5386-4538-85F8-54FA674277CF}" type="parTrans" cxnId="{2DB3B1D1-6F50-460D-A240-452D04036EED}">
      <dgm:prSet/>
      <dgm:spPr/>
      <dgm:t>
        <a:bodyPr/>
        <a:lstStyle/>
        <a:p>
          <a:endParaRPr lang="da-DK"/>
        </a:p>
      </dgm:t>
    </dgm:pt>
    <dgm:pt modelId="{502356A5-D246-4197-8A0A-264665725B1E}" type="sibTrans" cxnId="{2DB3B1D1-6F50-460D-A240-452D04036EED}">
      <dgm:prSet/>
      <dgm:spPr/>
      <dgm:t>
        <a:bodyPr/>
        <a:lstStyle/>
        <a:p>
          <a:endParaRPr lang="da-DK"/>
        </a:p>
      </dgm:t>
    </dgm:pt>
    <dgm:pt modelId="{19ADDDA2-78BD-43D0-872E-F28485DABF59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/>
            <a:t>Q1 (Danish/English):</a:t>
          </a:r>
          <a:r>
            <a:rPr lang="en-US" dirty="0"/>
            <a:t> How did you experience Jamies relationship to his father?</a:t>
          </a:r>
        </a:p>
      </dgm:t>
    </dgm:pt>
    <dgm:pt modelId="{A9E0ED3F-07E0-41BF-B2C5-6ECE6E28A74C}" type="parTrans" cxnId="{722C232C-0625-4EE1-9E17-EF7142058777}">
      <dgm:prSet/>
      <dgm:spPr/>
      <dgm:t>
        <a:bodyPr/>
        <a:lstStyle/>
        <a:p>
          <a:endParaRPr lang="da-DK"/>
        </a:p>
      </dgm:t>
    </dgm:pt>
    <dgm:pt modelId="{72171A04-A5B0-40B4-9297-2E251A304B99}" type="sibTrans" cxnId="{722C232C-0625-4EE1-9E17-EF7142058777}">
      <dgm:prSet/>
      <dgm:spPr/>
      <dgm:t>
        <a:bodyPr/>
        <a:lstStyle/>
        <a:p>
          <a:endParaRPr lang="da-DK"/>
        </a:p>
      </dgm:t>
    </dgm:pt>
    <dgm:pt modelId="{0CD28514-85D6-497B-86E1-BB7E3661075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/>
            <a:t>Q2 (primarily English):</a:t>
          </a:r>
          <a:r>
            <a:rPr lang="en-US" dirty="0"/>
            <a:t> Describe Jamie in 3 words.</a:t>
          </a:r>
        </a:p>
      </dgm:t>
    </dgm:pt>
    <dgm:pt modelId="{FE4CD835-A1BE-4B64-936D-0590B8464B87}" type="parTrans" cxnId="{90957E49-ACED-4F02-8919-9D2C5715ECB8}">
      <dgm:prSet/>
      <dgm:spPr/>
      <dgm:t>
        <a:bodyPr/>
        <a:lstStyle/>
        <a:p>
          <a:endParaRPr lang="da-DK"/>
        </a:p>
      </dgm:t>
    </dgm:pt>
    <dgm:pt modelId="{1BE82260-2829-461D-9067-9BD37B4234C3}" type="sibTrans" cxnId="{90957E49-ACED-4F02-8919-9D2C5715ECB8}">
      <dgm:prSet/>
      <dgm:spPr/>
      <dgm:t>
        <a:bodyPr/>
        <a:lstStyle/>
        <a:p>
          <a:endParaRPr lang="da-DK"/>
        </a:p>
      </dgm:t>
    </dgm:pt>
    <dgm:pt modelId="{137472B9-58D1-4B71-8897-53FC5DB69F8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/>
            <a:t>Q3 (primarily English):</a:t>
          </a:r>
          <a:r>
            <a:rPr lang="en-US" dirty="0"/>
            <a:t> Who do you trust in this show — and why?</a:t>
          </a:r>
        </a:p>
      </dgm:t>
    </dgm:pt>
    <dgm:pt modelId="{677BAE6E-E01C-4B1B-A7E3-5A8CD8C29023}" type="parTrans" cxnId="{5FDD4775-4A10-4FB3-B555-3F65D4058D16}">
      <dgm:prSet/>
      <dgm:spPr/>
      <dgm:t>
        <a:bodyPr/>
        <a:lstStyle/>
        <a:p>
          <a:endParaRPr lang="da-DK"/>
        </a:p>
      </dgm:t>
    </dgm:pt>
    <dgm:pt modelId="{BAFB2AC8-5442-4A59-A95B-3848C7597CB2}" type="sibTrans" cxnId="{5FDD4775-4A10-4FB3-B555-3F65D4058D16}">
      <dgm:prSet/>
      <dgm:spPr/>
      <dgm:t>
        <a:bodyPr/>
        <a:lstStyle/>
        <a:p>
          <a:endParaRPr lang="da-DK"/>
        </a:p>
      </dgm:t>
    </dgm:pt>
    <dgm:pt modelId="{E366065E-ABD8-4318-B9E8-7B903BBD9343}">
      <dgm:prSet/>
      <dgm:spPr/>
      <dgm:t>
        <a:bodyPr/>
        <a:lstStyle/>
        <a:p>
          <a:pPr>
            <a:buNone/>
          </a:pPr>
          <a:endParaRPr lang="en-US" dirty="0"/>
        </a:p>
      </dgm:t>
    </dgm:pt>
    <dgm:pt modelId="{CC3EEAAB-949F-4569-9D1F-C68569D8FA14}" type="parTrans" cxnId="{57B87D14-6A0A-4D5F-AD53-3E2EECECB1ED}">
      <dgm:prSet/>
      <dgm:spPr/>
      <dgm:t>
        <a:bodyPr/>
        <a:lstStyle/>
        <a:p>
          <a:endParaRPr lang="da-DK"/>
        </a:p>
      </dgm:t>
    </dgm:pt>
    <dgm:pt modelId="{E1F31AA7-17C3-4F80-9824-9828F139132D}" type="sibTrans" cxnId="{57B87D14-6A0A-4D5F-AD53-3E2EECECB1ED}">
      <dgm:prSet/>
      <dgm:spPr/>
      <dgm:t>
        <a:bodyPr/>
        <a:lstStyle/>
        <a:p>
          <a:endParaRPr lang="da-DK"/>
        </a:p>
      </dgm:t>
    </dgm:pt>
    <dgm:pt modelId="{B8238109-4C48-4C38-9CE3-C6D71DA1B204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dirty="0"/>
        </a:p>
      </dgm:t>
    </dgm:pt>
    <dgm:pt modelId="{3C40CCCB-18A9-4E56-A54F-7AC2B167FEEE}" type="parTrans" cxnId="{5A996470-8E07-4D69-969C-F0AE97E41C6A}">
      <dgm:prSet/>
      <dgm:spPr/>
      <dgm:t>
        <a:bodyPr/>
        <a:lstStyle/>
        <a:p>
          <a:endParaRPr lang="da-DK"/>
        </a:p>
      </dgm:t>
    </dgm:pt>
    <dgm:pt modelId="{465C1AB8-C795-472B-A6B1-E6C8620018EB}" type="sibTrans" cxnId="{5A996470-8E07-4D69-969C-F0AE97E41C6A}">
      <dgm:prSet/>
      <dgm:spPr/>
      <dgm:t>
        <a:bodyPr/>
        <a:lstStyle/>
        <a:p>
          <a:endParaRPr lang="da-DK"/>
        </a:p>
      </dgm:t>
    </dgm:pt>
    <dgm:pt modelId="{4833AA19-2A41-42B5-8DD6-3CAC8AA514A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dirty="0"/>
        </a:p>
      </dgm:t>
    </dgm:pt>
    <dgm:pt modelId="{14BE0348-8EEE-4D20-8208-1A408818D3D7}" type="parTrans" cxnId="{1C38CBAD-426F-4A98-BE69-7C5B552A65CC}">
      <dgm:prSet/>
      <dgm:spPr/>
      <dgm:t>
        <a:bodyPr/>
        <a:lstStyle/>
        <a:p>
          <a:endParaRPr lang="da-DK"/>
        </a:p>
      </dgm:t>
    </dgm:pt>
    <dgm:pt modelId="{C4DD61F8-1E16-4C4F-BB7D-FB7CF673A162}" type="sibTrans" cxnId="{1C38CBAD-426F-4A98-BE69-7C5B552A65CC}">
      <dgm:prSet/>
      <dgm:spPr/>
      <dgm:t>
        <a:bodyPr/>
        <a:lstStyle/>
        <a:p>
          <a:endParaRPr lang="da-DK"/>
        </a:p>
      </dgm:t>
    </dgm:pt>
    <dgm:pt modelId="{5DE9C6AC-B17F-4E35-AB37-B842ED700B8D}">
      <dgm:prSet/>
      <dgm:spPr/>
      <dgm:t>
        <a:bodyPr/>
        <a:lstStyle/>
        <a:p>
          <a:pPr>
            <a:buNone/>
          </a:pPr>
          <a:endParaRPr lang="en-US" dirty="0"/>
        </a:p>
      </dgm:t>
    </dgm:pt>
    <dgm:pt modelId="{E446A583-B5A8-459C-A0E9-E9FC77761DB2}" type="parTrans" cxnId="{C4FD4826-765F-4AD0-AEB2-3BAC6917C09F}">
      <dgm:prSet/>
      <dgm:spPr/>
      <dgm:t>
        <a:bodyPr/>
        <a:lstStyle/>
        <a:p>
          <a:endParaRPr lang="da-DK"/>
        </a:p>
      </dgm:t>
    </dgm:pt>
    <dgm:pt modelId="{76A4BFB8-972D-421E-9078-F7C3D2B4C89A}" type="sibTrans" cxnId="{C4FD4826-765F-4AD0-AEB2-3BAC6917C09F}">
      <dgm:prSet/>
      <dgm:spPr/>
      <dgm:t>
        <a:bodyPr/>
        <a:lstStyle/>
        <a:p>
          <a:endParaRPr lang="da-DK"/>
        </a:p>
      </dgm:t>
    </dgm:pt>
    <dgm:pt modelId="{67B29B50-D2E8-44A8-8D4A-7053788D44EA}" type="pres">
      <dgm:prSet presAssocID="{8034B0EC-F0F4-4729-B097-2D63A49C69A7}" presName="linear" presStyleCnt="0">
        <dgm:presLayoutVars>
          <dgm:animLvl val="lvl"/>
          <dgm:resizeHandles val="exact"/>
        </dgm:presLayoutVars>
      </dgm:prSet>
      <dgm:spPr/>
    </dgm:pt>
    <dgm:pt modelId="{1CB0C551-E394-4845-8C28-AF37C1F50CAB}" type="pres">
      <dgm:prSet presAssocID="{BA4D898F-9981-4A6E-9D76-C61121E96339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70E49F48-CFDC-4EDB-8B53-A3C7F067242D}" type="pres">
      <dgm:prSet presAssocID="{BA4D898F-9981-4A6E-9D76-C61121E9633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7B87D14-6A0A-4D5F-AD53-3E2EECECB1ED}" srcId="{BA4D898F-9981-4A6E-9D76-C61121E96339}" destId="{E366065E-ABD8-4318-B9E8-7B903BBD9343}" srcOrd="2" destOrd="0" parTransId="{CC3EEAAB-949F-4569-9D1F-C68569D8FA14}" sibTransId="{E1F31AA7-17C3-4F80-9824-9828F139132D}"/>
    <dgm:cxn modelId="{C4FD4826-765F-4AD0-AEB2-3BAC6917C09F}" srcId="{BA4D898F-9981-4A6E-9D76-C61121E96339}" destId="{5DE9C6AC-B17F-4E35-AB37-B842ED700B8D}" srcOrd="0" destOrd="0" parTransId="{E446A583-B5A8-459C-A0E9-E9FC77761DB2}" sibTransId="{76A4BFB8-972D-421E-9078-F7C3D2B4C89A}"/>
    <dgm:cxn modelId="{722C232C-0625-4EE1-9E17-EF7142058777}" srcId="{E366065E-ABD8-4318-B9E8-7B903BBD9343}" destId="{19ADDDA2-78BD-43D0-872E-F28485DABF59}" srcOrd="0" destOrd="0" parTransId="{A9E0ED3F-07E0-41BF-B2C5-6ECE6E28A74C}" sibTransId="{72171A04-A5B0-40B4-9297-2E251A304B99}"/>
    <dgm:cxn modelId="{3196D435-86A4-4198-BEB2-11AFF60C37D5}" type="presOf" srcId="{5DE9C6AC-B17F-4E35-AB37-B842ED700B8D}" destId="{70E49F48-CFDC-4EDB-8B53-A3C7F067242D}" srcOrd="0" destOrd="0" presId="urn:microsoft.com/office/officeart/2005/8/layout/vList2"/>
    <dgm:cxn modelId="{6028AB5C-3A2B-4D42-B3B4-57723759ABE7}" type="presOf" srcId="{137472B9-58D1-4B71-8897-53FC5DB69F8F}" destId="{70E49F48-CFDC-4EDB-8B53-A3C7F067242D}" srcOrd="0" destOrd="7" presId="urn:microsoft.com/office/officeart/2005/8/layout/vList2"/>
    <dgm:cxn modelId="{FBC5D746-FD62-4758-9AFB-94D06D5572A3}" type="presOf" srcId="{19ADDDA2-78BD-43D0-872E-F28485DABF59}" destId="{70E49F48-CFDC-4EDB-8B53-A3C7F067242D}" srcOrd="0" destOrd="3" presId="urn:microsoft.com/office/officeart/2005/8/layout/vList2"/>
    <dgm:cxn modelId="{90957E49-ACED-4F02-8919-9D2C5715ECB8}" srcId="{E366065E-ABD8-4318-B9E8-7B903BBD9343}" destId="{0CD28514-85D6-497B-86E1-BB7E36610751}" srcOrd="2" destOrd="0" parTransId="{FE4CD835-A1BE-4B64-936D-0590B8464B87}" sibTransId="{1BE82260-2829-461D-9067-9BD37B4234C3}"/>
    <dgm:cxn modelId="{5A996470-8E07-4D69-969C-F0AE97E41C6A}" srcId="{E366065E-ABD8-4318-B9E8-7B903BBD9343}" destId="{B8238109-4C48-4C38-9CE3-C6D71DA1B204}" srcOrd="1" destOrd="0" parTransId="{3C40CCCB-18A9-4E56-A54F-7AC2B167FEEE}" sibTransId="{465C1AB8-C795-472B-A6B1-E6C8620018EB}"/>
    <dgm:cxn modelId="{5FDD4775-4A10-4FB3-B555-3F65D4058D16}" srcId="{E366065E-ABD8-4318-B9E8-7B903BBD9343}" destId="{137472B9-58D1-4B71-8897-53FC5DB69F8F}" srcOrd="4" destOrd="0" parTransId="{677BAE6E-E01C-4B1B-A7E3-5A8CD8C29023}" sibTransId="{BAFB2AC8-5442-4A59-A95B-3848C7597CB2}"/>
    <dgm:cxn modelId="{83CBEA75-105B-4082-91F6-DE00CE394E38}" type="presOf" srcId="{4D69598A-33D5-4C53-B54D-78455BF86206}" destId="{70E49F48-CFDC-4EDB-8B53-A3C7F067242D}" srcOrd="0" destOrd="1" presId="urn:microsoft.com/office/officeart/2005/8/layout/vList2"/>
    <dgm:cxn modelId="{E75C9A8F-45C5-44A7-A569-33BD8F6413E2}" type="presOf" srcId="{0CD28514-85D6-497B-86E1-BB7E36610751}" destId="{70E49F48-CFDC-4EDB-8B53-A3C7F067242D}" srcOrd="0" destOrd="5" presId="urn:microsoft.com/office/officeart/2005/8/layout/vList2"/>
    <dgm:cxn modelId="{1C38CBAD-426F-4A98-BE69-7C5B552A65CC}" srcId="{E366065E-ABD8-4318-B9E8-7B903BBD9343}" destId="{4833AA19-2A41-42B5-8DD6-3CAC8AA514A5}" srcOrd="3" destOrd="0" parTransId="{14BE0348-8EEE-4D20-8208-1A408818D3D7}" sibTransId="{C4DD61F8-1E16-4C4F-BB7D-FB7CF673A162}"/>
    <dgm:cxn modelId="{418FEBB2-F3A6-4CFD-AA72-559C6F420BD9}" type="presOf" srcId="{E366065E-ABD8-4318-B9E8-7B903BBD9343}" destId="{70E49F48-CFDC-4EDB-8B53-A3C7F067242D}" srcOrd="0" destOrd="2" presId="urn:microsoft.com/office/officeart/2005/8/layout/vList2"/>
    <dgm:cxn modelId="{7770EFC1-7479-47DB-96C4-C8F778960C94}" type="presOf" srcId="{8034B0EC-F0F4-4729-B097-2D63A49C69A7}" destId="{67B29B50-D2E8-44A8-8D4A-7053788D44EA}" srcOrd="0" destOrd="0" presId="urn:microsoft.com/office/officeart/2005/8/layout/vList2"/>
    <dgm:cxn modelId="{4B9C0BC9-7699-4A1C-817D-8F97E7ACBBE1}" type="presOf" srcId="{B8238109-4C48-4C38-9CE3-C6D71DA1B204}" destId="{70E49F48-CFDC-4EDB-8B53-A3C7F067242D}" srcOrd="0" destOrd="4" presId="urn:microsoft.com/office/officeart/2005/8/layout/vList2"/>
    <dgm:cxn modelId="{C15362CE-4B40-415A-8EFB-DA4079919AD0}" type="presOf" srcId="{4833AA19-2A41-42B5-8DD6-3CAC8AA514A5}" destId="{70E49F48-CFDC-4EDB-8B53-A3C7F067242D}" srcOrd="0" destOrd="6" presId="urn:microsoft.com/office/officeart/2005/8/layout/vList2"/>
    <dgm:cxn modelId="{2DB3B1D1-6F50-460D-A240-452D04036EED}" srcId="{BA4D898F-9981-4A6E-9D76-C61121E96339}" destId="{4D69598A-33D5-4C53-B54D-78455BF86206}" srcOrd="1" destOrd="0" parTransId="{990BBFC9-5386-4538-85F8-54FA674277CF}" sibTransId="{502356A5-D246-4197-8A0A-264665725B1E}"/>
    <dgm:cxn modelId="{9353A0D3-451C-42C2-9B3C-B6BF59E9A251}" srcId="{8034B0EC-F0F4-4729-B097-2D63A49C69A7}" destId="{BA4D898F-9981-4A6E-9D76-C61121E96339}" srcOrd="0" destOrd="0" parTransId="{6DECDFEB-2EB4-4503-AE8E-18C1D5D27654}" sibTransId="{FBADE906-DCE5-42A5-AAB3-AE210CEC01C5}"/>
    <dgm:cxn modelId="{DD912DF5-03F5-44AA-A41E-32B0D29A8237}" type="presOf" srcId="{BA4D898F-9981-4A6E-9D76-C61121E96339}" destId="{1CB0C551-E394-4845-8C28-AF37C1F50CAB}" srcOrd="0" destOrd="0" presId="urn:microsoft.com/office/officeart/2005/8/layout/vList2"/>
    <dgm:cxn modelId="{48944BB9-6DF3-4909-8445-EA9E8D1B6EC4}" type="presParOf" srcId="{67B29B50-D2E8-44A8-8D4A-7053788D44EA}" destId="{1CB0C551-E394-4845-8C28-AF37C1F50CAB}" srcOrd="0" destOrd="0" presId="urn:microsoft.com/office/officeart/2005/8/layout/vList2"/>
    <dgm:cxn modelId="{946D027B-F342-40F6-80EE-13BB152E1E93}" type="presParOf" srcId="{67B29B50-D2E8-44A8-8D4A-7053788D44EA}" destId="{70E49F48-CFDC-4EDB-8B53-A3C7F067242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034B0EC-F0F4-4729-B097-2D63A49C69A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4D898F-9981-4A6E-9D76-C61121E96339}">
      <dgm:prSet custT="1"/>
      <dgm:spPr/>
      <dgm:t>
        <a:bodyPr/>
        <a:lstStyle/>
        <a:p>
          <a:r>
            <a:rPr lang="en-US" sz="3000" b="1" dirty="0"/>
            <a:t>Exit Task: Vocabulary Snapshot </a:t>
          </a:r>
          <a:endParaRPr lang="en-US" sz="3000" dirty="0"/>
        </a:p>
      </dgm:t>
    </dgm:pt>
    <dgm:pt modelId="{6DECDFEB-2EB4-4503-AE8E-18C1D5D27654}" type="parTrans" cxnId="{9353A0D3-451C-42C2-9B3C-B6BF59E9A251}">
      <dgm:prSet/>
      <dgm:spPr/>
      <dgm:t>
        <a:bodyPr/>
        <a:lstStyle/>
        <a:p>
          <a:endParaRPr lang="en-US"/>
        </a:p>
      </dgm:t>
    </dgm:pt>
    <dgm:pt modelId="{FBADE906-DCE5-42A5-AAB3-AE210CEC01C5}" type="sibTrans" cxnId="{9353A0D3-451C-42C2-9B3C-B6BF59E9A251}">
      <dgm:prSet/>
      <dgm:spPr/>
      <dgm:t>
        <a:bodyPr/>
        <a:lstStyle/>
        <a:p>
          <a:endParaRPr lang="en-US"/>
        </a:p>
      </dgm:t>
    </dgm:pt>
    <dgm:pt modelId="{3D5604DB-19E6-4EDD-A049-68506951226A}">
      <dgm:prSet/>
      <dgm:spPr/>
      <dgm:t>
        <a:bodyPr/>
        <a:lstStyle/>
        <a:p>
          <a:endParaRPr lang="en-US" dirty="0"/>
        </a:p>
      </dgm:t>
    </dgm:pt>
    <dgm:pt modelId="{BAA49913-77F8-4328-AFF2-7F87CBB18F63}" type="parTrans" cxnId="{42E5AC07-CD64-4ED4-90DB-E18A39903F7A}">
      <dgm:prSet/>
      <dgm:spPr/>
      <dgm:t>
        <a:bodyPr/>
        <a:lstStyle/>
        <a:p>
          <a:endParaRPr lang="en-US"/>
        </a:p>
      </dgm:t>
    </dgm:pt>
    <dgm:pt modelId="{22F4D869-8C73-4B4D-9CEE-CBE1A276845B}" type="sibTrans" cxnId="{42E5AC07-CD64-4ED4-90DB-E18A39903F7A}">
      <dgm:prSet/>
      <dgm:spPr/>
      <dgm:t>
        <a:bodyPr/>
        <a:lstStyle/>
        <a:p>
          <a:endParaRPr lang="en-US"/>
        </a:p>
      </dgm:t>
    </dgm:pt>
    <dgm:pt modelId="{4D69598A-33D5-4C53-B54D-78455BF86206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dirty="0"/>
            <a:t>Look at these keywords from the first episode:</a:t>
          </a:r>
          <a:br>
            <a:rPr lang="en-US" dirty="0"/>
          </a:br>
          <a:endParaRPr lang="en-US" dirty="0"/>
        </a:p>
      </dgm:t>
    </dgm:pt>
    <dgm:pt modelId="{990BBFC9-5386-4538-85F8-54FA674277CF}" type="parTrans" cxnId="{2DB3B1D1-6F50-460D-A240-452D04036EED}">
      <dgm:prSet/>
      <dgm:spPr/>
      <dgm:t>
        <a:bodyPr/>
        <a:lstStyle/>
        <a:p>
          <a:endParaRPr lang="da-DK"/>
        </a:p>
      </dgm:t>
    </dgm:pt>
    <dgm:pt modelId="{502356A5-D246-4197-8A0A-264665725B1E}" type="sibTrans" cxnId="{2DB3B1D1-6F50-460D-A240-452D04036EED}">
      <dgm:prSet/>
      <dgm:spPr/>
      <dgm:t>
        <a:bodyPr/>
        <a:lstStyle/>
        <a:p>
          <a:endParaRPr lang="da-DK"/>
        </a:p>
      </dgm:t>
    </dgm:pt>
    <dgm:pt modelId="{891C7FE1-D1B1-4C6E-84F0-DCF963A3729B}">
      <dgm:prSet/>
      <dgm:spPr/>
      <dgm:t>
        <a:bodyPr/>
        <a:lstStyle/>
        <a:p>
          <a:pPr>
            <a:buNone/>
          </a:pPr>
          <a:endParaRPr lang="en-US" dirty="0"/>
        </a:p>
      </dgm:t>
    </dgm:pt>
    <dgm:pt modelId="{98C4BCB9-E254-46B4-8CFC-76EE92807159}" type="parTrans" cxnId="{4F8B8ED6-DDAA-4D2A-8927-8F1411C061DA}">
      <dgm:prSet/>
      <dgm:spPr/>
      <dgm:t>
        <a:bodyPr/>
        <a:lstStyle/>
        <a:p>
          <a:endParaRPr lang="da-DK"/>
        </a:p>
      </dgm:t>
    </dgm:pt>
    <dgm:pt modelId="{D5668FBE-256E-47FB-A586-A774BF9479F5}" type="sibTrans" cxnId="{4F8B8ED6-DDAA-4D2A-8927-8F1411C061DA}">
      <dgm:prSet/>
      <dgm:spPr/>
      <dgm:t>
        <a:bodyPr/>
        <a:lstStyle/>
        <a:p>
          <a:endParaRPr lang="da-DK"/>
        </a:p>
      </dgm:t>
    </dgm:pt>
    <dgm:pt modelId="{A1786F82-08D8-4638-A284-4D4D519DFB7C}">
      <dgm:prSet/>
      <dgm:spPr/>
      <dgm:t>
        <a:bodyPr/>
        <a:lstStyle/>
        <a:p>
          <a:pPr>
            <a:buFont typeface="+mj-lt"/>
            <a:buNone/>
          </a:pPr>
          <a:r>
            <a:rPr lang="en-US" dirty="0"/>
            <a:t>2. Rank the words:</a:t>
          </a:r>
        </a:p>
      </dgm:t>
    </dgm:pt>
    <dgm:pt modelId="{DC089DF0-49F3-4C6C-99C2-2F806B7A6743}" type="parTrans" cxnId="{00D5F30E-B77E-421C-B6AF-CD019417727B}">
      <dgm:prSet/>
      <dgm:spPr/>
      <dgm:t>
        <a:bodyPr/>
        <a:lstStyle/>
        <a:p>
          <a:endParaRPr lang="da-DK"/>
        </a:p>
      </dgm:t>
    </dgm:pt>
    <dgm:pt modelId="{1B3C4901-9E2C-4A51-9D8A-A3762CE68AF1}" type="sibTrans" cxnId="{00D5F30E-B77E-421C-B6AF-CD019417727B}">
      <dgm:prSet/>
      <dgm:spPr/>
      <dgm:t>
        <a:bodyPr/>
        <a:lstStyle/>
        <a:p>
          <a:endParaRPr lang="da-DK"/>
        </a:p>
      </dgm:t>
    </dgm:pt>
    <dgm:pt modelId="{2405FB38-8CDC-4C15-9BF3-A135DF53A05C}">
      <dgm:prSet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dirty="0"/>
            <a:t>3. Write one sentence in English using the most important word.</a:t>
          </a:r>
        </a:p>
      </dgm:t>
    </dgm:pt>
    <dgm:pt modelId="{F4B90CFD-37C0-4F7B-87DB-F4E7B2D1294C}" type="parTrans" cxnId="{F8EE5771-D301-4C90-87D1-2ED0AD06479D}">
      <dgm:prSet/>
      <dgm:spPr/>
      <dgm:t>
        <a:bodyPr/>
        <a:lstStyle/>
        <a:p>
          <a:endParaRPr lang="da-DK"/>
        </a:p>
      </dgm:t>
    </dgm:pt>
    <dgm:pt modelId="{B43D0B47-37D1-4EBE-A174-4B78DC0F7DDE}" type="sibTrans" cxnId="{F8EE5771-D301-4C90-87D1-2ED0AD06479D}">
      <dgm:prSet/>
      <dgm:spPr/>
      <dgm:t>
        <a:bodyPr/>
        <a:lstStyle/>
        <a:p>
          <a:endParaRPr lang="da-DK"/>
        </a:p>
      </dgm:t>
    </dgm:pt>
    <dgm:pt modelId="{EAA1311A-0BE1-45A0-B0CF-C2E3A7875F6D}">
      <dgm:prSet/>
      <dgm:spPr/>
      <dgm:t>
        <a:bodyPr/>
        <a:lstStyle/>
        <a:p>
          <a:pPr>
            <a:buNone/>
          </a:pPr>
          <a:r>
            <a:rPr lang="en-US" b="1" dirty="0"/>
            <a:t>Save the list — it will be used for retrieval next week.</a:t>
          </a:r>
        </a:p>
      </dgm:t>
    </dgm:pt>
    <dgm:pt modelId="{B76CED73-A22B-4242-B416-D76299F3E069}" type="parTrans" cxnId="{787B3499-06BE-4FD8-8C39-78E6C944D392}">
      <dgm:prSet/>
      <dgm:spPr/>
      <dgm:t>
        <a:bodyPr/>
        <a:lstStyle/>
        <a:p>
          <a:endParaRPr lang="da-DK"/>
        </a:p>
      </dgm:t>
    </dgm:pt>
    <dgm:pt modelId="{A880881C-8BC4-4CD6-BE0C-F5EC61F71E4D}" type="sibTrans" cxnId="{787B3499-06BE-4FD8-8C39-78E6C944D392}">
      <dgm:prSet/>
      <dgm:spPr/>
      <dgm:t>
        <a:bodyPr/>
        <a:lstStyle/>
        <a:p>
          <a:endParaRPr lang="da-DK"/>
        </a:p>
      </dgm:t>
    </dgm:pt>
    <dgm:pt modelId="{CD613585-7FB0-4010-A7BD-E3FE7998B993}">
      <dgm:prSet/>
      <dgm:spPr/>
      <dgm:t>
        <a:bodyPr/>
        <a:lstStyle/>
        <a:p>
          <a:pPr>
            <a:buNone/>
          </a:pPr>
          <a:endParaRPr lang="en-US" dirty="0"/>
        </a:p>
      </dgm:t>
    </dgm:pt>
    <dgm:pt modelId="{7947B460-5125-4054-A2D5-E93800361FA5}" type="parTrans" cxnId="{9300F41B-512F-4DF6-A515-0A3A1F1C11CD}">
      <dgm:prSet/>
      <dgm:spPr/>
      <dgm:t>
        <a:bodyPr/>
        <a:lstStyle/>
        <a:p>
          <a:endParaRPr lang="da-DK"/>
        </a:p>
      </dgm:t>
    </dgm:pt>
    <dgm:pt modelId="{205C64CC-2020-460E-91AF-865676785208}" type="sibTrans" cxnId="{9300F41B-512F-4DF6-A515-0A3A1F1C11CD}">
      <dgm:prSet/>
      <dgm:spPr/>
      <dgm:t>
        <a:bodyPr/>
        <a:lstStyle/>
        <a:p>
          <a:endParaRPr lang="da-DK"/>
        </a:p>
      </dgm:t>
    </dgm:pt>
    <dgm:pt modelId="{B3325B9E-3520-4066-B805-B8CE9D0E22E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Which 3 words are the MOST important for the series?</a:t>
          </a:r>
        </a:p>
      </dgm:t>
    </dgm:pt>
    <dgm:pt modelId="{4225518B-03F2-4EDF-A76F-174486EB37FF}" type="parTrans" cxnId="{1FDC17D8-03EC-41D4-947A-432CA6662DBC}">
      <dgm:prSet/>
      <dgm:spPr/>
      <dgm:t>
        <a:bodyPr/>
        <a:lstStyle/>
        <a:p>
          <a:endParaRPr lang="da-DK"/>
        </a:p>
      </dgm:t>
    </dgm:pt>
    <dgm:pt modelId="{4399B57E-D3B0-4BA8-A83F-AFFA6536CAA2}" type="sibTrans" cxnId="{1FDC17D8-03EC-41D4-947A-432CA6662DBC}">
      <dgm:prSet/>
      <dgm:spPr/>
      <dgm:t>
        <a:bodyPr/>
        <a:lstStyle/>
        <a:p>
          <a:endParaRPr lang="da-DK"/>
        </a:p>
      </dgm:t>
    </dgm:pt>
    <dgm:pt modelId="{2865973A-5840-40B0-AA09-773A73335809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i="1" dirty="0"/>
            <a:t>interrogation,</a:t>
          </a:r>
          <a:endParaRPr lang="en-US" dirty="0"/>
        </a:p>
      </dgm:t>
    </dgm:pt>
    <dgm:pt modelId="{5EB8E518-08F5-4AC0-B100-B6E72CC573DF}" type="parTrans" cxnId="{2B3F5D18-D71B-48D7-9CD8-7328827FD57E}">
      <dgm:prSet/>
      <dgm:spPr/>
      <dgm:t>
        <a:bodyPr/>
        <a:lstStyle/>
        <a:p>
          <a:endParaRPr lang="da-DK"/>
        </a:p>
      </dgm:t>
    </dgm:pt>
    <dgm:pt modelId="{94A7AACB-0ACE-41A0-904C-EE245BC2CA5C}" type="sibTrans" cxnId="{2B3F5D18-D71B-48D7-9CD8-7328827FD57E}">
      <dgm:prSet/>
      <dgm:spPr/>
      <dgm:t>
        <a:bodyPr/>
        <a:lstStyle/>
        <a:p>
          <a:endParaRPr lang="da-DK"/>
        </a:p>
      </dgm:t>
    </dgm:pt>
    <dgm:pt modelId="{9BDA45F5-C491-4D51-8270-7A1500A9C9CA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i="1" dirty="0"/>
            <a:t>custody, </a:t>
          </a:r>
          <a:endParaRPr lang="en-US" dirty="0"/>
        </a:p>
      </dgm:t>
    </dgm:pt>
    <dgm:pt modelId="{12FA137C-1B08-4324-8E4A-103379812B36}" type="parTrans" cxnId="{8E9D9265-E32E-4F6E-87D8-B0BA0610705D}">
      <dgm:prSet/>
      <dgm:spPr/>
      <dgm:t>
        <a:bodyPr/>
        <a:lstStyle/>
        <a:p>
          <a:endParaRPr lang="da-DK"/>
        </a:p>
      </dgm:t>
    </dgm:pt>
    <dgm:pt modelId="{F27E4A30-A1F5-410E-A7CC-1AD2F5374634}" type="sibTrans" cxnId="{8E9D9265-E32E-4F6E-87D8-B0BA0610705D}">
      <dgm:prSet/>
      <dgm:spPr/>
      <dgm:t>
        <a:bodyPr/>
        <a:lstStyle/>
        <a:p>
          <a:endParaRPr lang="da-DK"/>
        </a:p>
      </dgm:t>
    </dgm:pt>
    <dgm:pt modelId="{42C34A0D-D839-4B58-8016-596272727D7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i="1" dirty="0"/>
            <a:t>suspect, </a:t>
          </a:r>
          <a:endParaRPr lang="en-US" dirty="0"/>
        </a:p>
      </dgm:t>
    </dgm:pt>
    <dgm:pt modelId="{BB110CAA-9626-42CF-9BCE-2AA0BB7EFD8A}" type="parTrans" cxnId="{DA2C4F35-57ED-4306-953C-0677AF41705E}">
      <dgm:prSet/>
      <dgm:spPr/>
      <dgm:t>
        <a:bodyPr/>
        <a:lstStyle/>
        <a:p>
          <a:endParaRPr lang="da-DK"/>
        </a:p>
      </dgm:t>
    </dgm:pt>
    <dgm:pt modelId="{784FC66A-0435-4440-87F1-78BE8CF0B896}" type="sibTrans" cxnId="{DA2C4F35-57ED-4306-953C-0677AF41705E}">
      <dgm:prSet/>
      <dgm:spPr/>
      <dgm:t>
        <a:bodyPr/>
        <a:lstStyle/>
        <a:p>
          <a:endParaRPr lang="da-DK"/>
        </a:p>
      </dgm:t>
    </dgm:pt>
    <dgm:pt modelId="{24FB51F0-31C9-46E6-A84D-6C04D1D7D7C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i="1" dirty="0"/>
            <a:t>victim, </a:t>
          </a:r>
          <a:endParaRPr lang="en-US" dirty="0"/>
        </a:p>
      </dgm:t>
    </dgm:pt>
    <dgm:pt modelId="{7384D8D1-5D3B-47D1-9349-958F63DB910E}" type="parTrans" cxnId="{21AF1FC3-5B13-450B-9E21-FB3401566F72}">
      <dgm:prSet/>
      <dgm:spPr/>
      <dgm:t>
        <a:bodyPr/>
        <a:lstStyle/>
        <a:p>
          <a:endParaRPr lang="da-DK"/>
        </a:p>
      </dgm:t>
    </dgm:pt>
    <dgm:pt modelId="{758D76DF-12BF-4582-8286-5B0AFF4F04E1}" type="sibTrans" cxnId="{21AF1FC3-5B13-450B-9E21-FB3401566F72}">
      <dgm:prSet/>
      <dgm:spPr/>
      <dgm:t>
        <a:bodyPr/>
        <a:lstStyle/>
        <a:p>
          <a:endParaRPr lang="da-DK"/>
        </a:p>
      </dgm:t>
    </dgm:pt>
    <dgm:pt modelId="{CA4A45BE-5833-4D15-9992-BAF86E9E6B2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i="1" dirty="0"/>
            <a:t>manipulate, </a:t>
          </a:r>
          <a:endParaRPr lang="en-US" dirty="0"/>
        </a:p>
      </dgm:t>
    </dgm:pt>
    <dgm:pt modelId="{9A743AF2-A191-4A7A-87B2-DEAFE68E53E8}" type="parTrans" cxnId="{724EC4D2-27C9-4158-B0C5-D879BCB6BD74}">
      <dgm:prSet/>
      <dgm:spPr/>
      <dgm:t>
        <a:bodyPr/>
        <a:lstStyle/>
        <a:p>
          <a:endParaRPr lang="da-DK"/>
        </a:p>
      </dgm:t>
    </dgm:pt>
    <dgm:pt modelId="{63071079-9F52-4364-8396-290E2B25F05A}" type="sibTrans" cxnId="{724EC4D2-27C9-4158-B0C5-D879BCB6BD74}">
      <dgm:prSet/>
      <dgm:spPr/>
      <dgm:t>
        <a:bodyPr/>
        <a:lstStyle/>
        <a:p>
          <a:endParaRPr lang="da-DK"/>
        </a:p>
      </dgm:t>
    </dgm:pt>
    <dgm:pt modelId="{144F9414-1766-4791-9FE3-70E5DD98407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i="1" dirty="0"/>
            <a:t>evidence, </a:t>
          </a:r>
          <a:endParaRPr lang="en-US" dirty="0"/>
        </a:p>
      </dgm:t>
    </dgm:pt>
    <dgm:pt modelId="{A6870B32-2E60-4905-8CFF-23DA866609A8}" type="parTrans" cxnId="{D2F1B880-D785-455C-A702-B36306D047E8}">
      <dgm:prSet/>
      <dgm:spPr/>
      <dgm:t>
        <a:bodyPr/>
        <a:lstStyle/>
        <a:p>
          <a:endParaRPr lang="da-DK"/>
        </a:p>
      </dgm:t>
    </dgm:pt>
    <dgm:pt modelId="{FF14CD29-1C49-4A84-8389-47A29B6665E6}" type="sibTrans" cxnId="{D2F1B880-D785-455C-A702-B36306D047E8}">
      <dgm:prSet/>
      <dgm:spPr/>
      <dgm:t>
        <a:bodyPr/>
        <a:lstStyle/>
        <a:p>
          <a:endParaRPr lang="da-DK"/>
        </a:p>
      </dgm:t>
    </dgm:pt>
    <dgm:pt modelId="{F653566E-6BA7-4A00-8A05-FE2CFAC9721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i="1" dirty="0"/>
            <a:t>guilty, </a:t>
          </a:r>
          <a:endParaRPr lang="en-US" dirty="0"/>
        </a:p>
      </dgm:t>
    </dgm:pt>
    <dgm:pt modelId="{2F711907-AA0D-41D9-A89E-E363D2C609C1}" type="parTrans" cxnId="{A01E08DA-0C33-47F4-9687-53D5522A4AA4}">
      <dgm:prSet/>
      <dgm:spPr/>
      <dgm:t>
        <a:bodyPr/>
        <a:lstStyle/>
        <a:p>
          <a:endParaRPr lang="da-DK"/>
        </a:p>
      </dgm:t>
    </dgm:pt>
    <dgm:pt modelId="{C86CC90E-54CE-4C9A-8DCA-F817C954E64C}" type="sibTrans" cxnId="{A01E08DA-0C33-47F4-9687-53D5522A4AA4}">
      <dgm:prSet/>
      <dgm:spPr/>
      <dgm:t>
        <a:bodyPr/>
        <a:lstStyle/>
        <a:p>
          <a:endParaRPr lang="da-DK"/>
        </a:p>
      </dgm:t>
    </dgm:pt>
    <dgm:pt modelId="{196309A3-5CAD-4715-8C27-E438EE5CDA8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i="1" dirty="0"/>
            <a:t>innocent</a:t>
          </a:r>
          <a:endParaRPr lang="en-US" dirty="0"/>
        </a:p>
      </dgm:t>
    </dgm:pt>
    <dgm:pt modelId="{2A7FF480-74EC-4212-8BE9-C35C56B4EC14}" type="parTrans" cxnId="{B6121E78-93D7-43BD-807C-00EE0ABC0EF2}">
      <dgm:prSet/>
      <dgm:spPr/>
      <dgm:t>
        <a:bodyPr/>
        <a:lstStyle/>
        <a:p>
          <a:endParaRPr lang="da-DK"/>
        </a:p>
      </dgm:t>
    </dgm:pt>
    <dgm:pt modelId="{70F97E1E-57D0-41BF-B1E5-F5C0CFC143ED}" type="sibTrans" cxnId="{B6121E78-93D7-43BD-807C-00EE0ABC0EF2}">
      <dgm:prSet/>
      <dgm:spPr/>
      <dgm:t>
        <a:bodyPr/>
        <a:lstStyle/>
        <a:p>
          <a:endParaRPr lang="da-DK"/>
        </a:p>
      </dgm:t>
    </dgm:pt>
    <dgm:pt modelId="{C5A7C41A-4641-420D-A47B-4B891BEC9BC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dirty="0"/>
        </a:p>
      </dgm:t>
    </dgm:pt>
    <dgm:pt modelId="{BCF0B707-DC49-4D8C-9CCF-81D806DFF9D3}" type="parTrans" cxnId="{917746FE-1E83-4BDF-A957-04FDAAA099BD}">
      <dgm:prSet/>
      <dgm:spPr/>
      <dgm:t>
        <a:bodyPr/>
        <a:lstStyle/>
        <a:p>
          <a:endParaRPr lang="da-DK"/>
        </a:p>
      </dgm:t>
    </dgm:pt>
    <dgm:pt modelId="{A6A0ECAD-235C-4186-BB3C-53DF6678C8DB}" type="sibTrans" cxnId="{917746FE-1E83-4BDF-A957-04FDAAA099BD}">
      <dgm:prSet/>
      <dgm:spPr/>
      <dgm:t>
        <a:bodyPr/>
        <a:lstStyle/>
        <a:p>
          <a:endParaRPr lang="da-DK"/>
        </a:p>
      </dgm:t>
    </dgm:pt>
    <dgm:pt modelId="{AB7A3FB6-880E-4BED-8F1F-B29869CDE67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dirty="0"/>
        </a:p>
      </dgm:t>
    </dgm:pt>
    <dgm:pt modelId="{9D335975-27A5-4B74-A9EF-80CC48F455E9}" type="parTrans" cxnId="{C0735934-870D-4EF1-8AEB-E0569E8D6B99}">
      <dgm:prSet/>
      <dgm:spPr/>
      <dgm:t>
        <a:bodyPr/>
        <a:lstStyle/>
        <a:p>
          <a:endParaRPr lang="da-DK"/>
        </a:p>
      </dgm:t>
    </dgm:pt>
    <dgm:pt modelId="{0F87CF18-2263-4556-B858-3EFFF2B23811}" type="sibTrans" cxnId="{C0735934-870D-4EF1-8AEB-E0569E8D6B99}">
      <dgm:prSet/>
      <dgm:spPr/>
      <dgm:t>
        <a:bodyPr/>
        <a:lstStyle/>
        <a:p>
          <a:endParaRPr lang="da-DK"/>
        </a:p>
      </dgm:t>
    </dgm:pt>
    <dgm:pt modelId="{67B29B50-D2E8-44A8-8D4A-7053788D44EA}" type="pres">
      <dgm:prSet presAssocID="{8034B0EC-F0F4-4729-B097-2D63A49C69A7}" presName="linear" presStyleCnt="0">
        <dgm:presLayoutVars>
          <dgm:animLvl val="lvl"/>
          <dgm:resizeHandles val="exact"/>
        </dgm:presLayoutVars>
      </dgm:prSet>
      <dgm:spPr/>
    </dgm:pt>
    <dgm:pt modelId="{1CB0C551-E394-4845-8C28-AF37C1F50CAB}" type="pres">
      <dgm:prSet presAssocID="{BA4D898F-9981-4A6E-9D76-C61121E96339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6BF8EBAE-3BEB-44CC-8324-F84443D392D5}" type="pres">
      <dgm:prSet presAssocID="{BA4D898F-9981-4A6E-9D76-C61121E9633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2E5AC07-CD64-4ED4-90DB-E18A39903F7A}" srcId="{EAA1311A-0BE1-45A0-B0CF-C2E3A7875F6D}" destId="{3D5604DB-19E6-4EDD-A049-68506951226A}" srcOrd="0" destOrd="0" parTransId="{BAA49913-77F8-4328-AFF2-7F87CBB18F63}" sibTransId="{22F4D869-8C73-4B4D-9CEE-CBE1A276845B}"/>
    <dgm:cxn modelId="{00D5F30E-B77E-421C-B6AF-CD019417727B}" srcId="{BA4D898F-9981-4A6E-9D76-C61121E96339}" destId="{A1786F82-08D8-4638-A284-4D4D519DFB7C}" srcOrd="3" destOrd="0" parTransId="{DC089DF0-49F3-4C6C-99C2-2F806B7A6743}" sibTransId="{1B3C4901-9E2C-4A51-9D8A-A3762CE68AF1}"/>
    <dgm:cxn modelId="{CE1B3C13-CEF7-4B0D-AE6D-A18CAAAC06BE}" type="presOf" srcId="{2865973A-5840-40B0-AA09-773A73335809}" destId="{6BF8EBAE-3BEB-44CC-8324-F84443D392D5}" srcOrd="0" destOrd="2" presId="urn:microsoft.com/office/officeart/2005/8/layout/vList2"/>
    <dgm:cxn modelId="{2CE2C317-FB9B-4D32-B41A-8A876C560975}" type="presOf" srcId="{2405FB38-8CDC-4C15-9BF3-A135DF53A05C}" destId="{6BF8EBAE-3BEB-44CC-8324-F84443D392D5}" srcOrd="0" destOrd="14" presId="urn:microsoft.com/office/officeart/2005/8/layout/vList2"/>
    <dgm:cxn modelId="{2B3F5D18-D71B-48D7-9CD8-7328827FD57E}" srcId="{4D69598A-33D5-4C53-B54D-78455BF86206}" destId="{2865973A-5840-40B0-AA09-773A73335809}" srcOrd="0" destOrd="0" parTransId="{5EB8E518-08F5-4AC0-B100-B6E72CC573DF}" sibTransId="{94A7AACB-0ACE-41A0-904C-EE245BC2CA5C}"/>
    <dgm:cxn modelId="{9300F41B-512F-4DF6-A515-0A3A1F1C11CD}" srcId="{BA4D898F-9981-4A6E-9D76-C61121E96339}" destId="{CD613585-7FB0-4010-A7BD-E3FE7998B993}" srcOrd="2" destOrd="0" parTransId="{7947B460-5125-4054-A2D5-E93800361FA5}" sibTransId="{205C64CC-2020-460E-91AF-865676785208}"/>
    <dgm:cxn modelId="{E92BF81E-1009-435E-A8AB-9FB8505B5875}" type="presOf" srcId="{B3325B9E-3520-4066-B805-B8CE9D0E22E3}" destId="{6BF8EBAE-3BEB-44CC-8324-F84443D392D5}" srcOrd="0" destOrd="12" presId="urn:microsoft.com/office/officeart/2005/8/layout/vList2"/>
    <dgm:cxn modelId="{1B5DB221-170D-4149-8B18-424C42371D0B}" type="presOf" srcId="{891C7FE1-D1B1-4C6E-84F0-DCF963A3729B}" destId="{6BF8EBAE-3BEB-44CC-8324-F84443D392D5}" srcOrd="0" destOrd="0" presId="urn:microsoft.com/office/officeart/2005/8/layout/vList2"/>
    <dgm:cxn modelId="{C0735934-870D-4EF1-8AEB-E0569E8D6B99}" srcId="{BA4D898F-9981-4A6E-9D76-C61121E96339}" destId="{AB7A3FB6-880E-4BED-8F1F-B29869CDE677}" srcOrd="4" destOrd="0" parTransId="{9D335975-27A5-4B74-A9EF-80CC48F455E9}" sibTransId="{0F87CF18-2263-4556-B858-3EFFF2B23811}"/>
    <dgm:cxn modelId="{DA2C4F35-57ED-4306-953C-0677AF41705E}" srcId="{4D69598A-33D5-4C53-B54D-78455BF86206}" destId="{42C34A0D-D839-4B58-8016-596272727D73}" srcOrd="2" destOrd="0" parTransId="{BB110CAA-9626-42CF-9BCE-2AA0BB7EFD8A}" sibTransId="{784FC66A-0435-4440-87F1-78BE8CF0B896}"/>
    <dgm:cxn modelId="{8E9D9265-E32E-4F6E-87D8-B0BA0610705D}" srcId="{4D69598A-33D5-4C53-B54D-78455BF86206}" destId="{9BDA45F5-C491-4D51-8270-7A1500A9C9CA}" srcOrd="1" destOrd="0" parTransId="{12FA137C-1B08-4324-8E4A-103379812B36}" sibTransId="{F27E4A30-A1F5-410E-A7CC-1AD2F5374634}"/>
    <dgm:cxn modelId="{94EEBE69-2CA3-499A-8416-A081B6EB1D7A}" type="presOf" srcId="{9BDA45F5-C491-4D51-8270-7A1500A9C9CA}" destId="{6BF8EBAE-3BEB-44CC-8324-F84443D392D5}" srcOrd="0" destOrd="3" presId="urn:microsoft.com/office/officeart/2005/8/layout/vList2"/>
    <dgm:cxn modelId="{F8EE5771-D301-4C90-87D1-2ED0AD06479D}" srcId="{BA4D898F-9981-4A6E-9D76-C61121E96339}" destId="{2405FB38-8CDC-4C15-9BF3-A135DF53A05C}" srcOrd="5" destOrd="0" parTransId="{F4B90CFD-37C0-4F7B-87DB-F4E7B2D1294C}" sibTransId="{B43D0B47-37D1-4EBE-A174-4B78DC0F7DDE}"/>
    <dgm:cxn modelId="{0F4CEB51-9EB0-4989-9090-66D045F4CAA7}" type="presOf" srcId="{24FB51F0-31C9-46E6-A84D-6C04D1D7D7C3}" destId="{6BF8EBAE-3BEB-44CC-8324-F84443D392D5}" srcOrd="0" destOrd="5" presId="urn:microsoft.com/office/officeart/2005/8/layout/vList2"/>
    <dgm:cxn modelId="{0104B875-34DA-4D09-BE89-CC8B245BC92C}" type="presOf" srcId="{CD613585-7FB0-4010-A7BD-E3FE7998B993}" destId="{6BF8EBAE-3BEB-44CC-8324-F84443D392D5}" srcOrd="0" destOrd="10" presId="urn:microsoft.com/office/officeart/2005/8/layout/vList2"/>
    <dgm:cxn modelId="{B6121E78-93D7-43BD-807C-00EE0ABC0EF2}" srcId="{4D69598A-33D5-4C53-B54D-78455BF86206}" destId="{196309A3-5CAD-4715-8C27-E438EE5CDA8F}" srcOrd="7" destOrd="0" parTransId="{2A7FF480-74EC-4212-8BE9-C35C56B4EC14}" sibTransId="{70F97E1E-57D0-41BF-B1E5-F5C0CFC143ED}"/>
    <dgm:cxn modelId="{FC28AD7B-3C76-4ED8-B770-879C4C93260F}" type="presOf" srcId="{C5A7C41A-4641-420D-A47B-4B891BEC9BC7}" destId="{6BF8EBAE-3BEB-44CC-8324-F84443D392D5}" srcOrd="0" destOrd="15" presId="urn:microsoft.com/office/officeart/2005/8/layout/vList2"/>
    <dgm:cxn modelId="{D2F1B880-D785-455C-A702-B36306D047E8}" srcId="{4D69598A-33D5-4C53-B54D-78455BF86206}" destId="{144F9414-1766-4791-9FE3-70E5DD984071}" srcOrd="5" destOrd="0" parTransId="{A6870B32-2E60-4905-8CFF-23DA866609A8}" sibTransId="{FF14CD29-1C49-4A84-8389-47A29B6665E6}"/>
    <dgm:cxn modelId="{92E6138E-A36D-43BC-8A4A-515A7AC21F29}" type="presOf" srcId="{144F9414-1766-4791-9FE3-70E5DD984071}" destId="{6BF8EBAE-3BEB-44CC-8324-F84443D392D5}" srcOrd="0" destOrd="7" presId="urn:microsoft.com/office/officeart/2005/8/layout/vList2"/>
    <dgm:cxn modelId="{AA040F92-2744-464D-8A93-5BA1AA88A7C1}" type="presOf" srcId="{196309A3-5CAD-4715-8C27-E438EE5CDA8F}" destId="{6BF8EBAE-3BEB-44CC-8324-F84443D392D5}" srcOrd="0" destOrd="9" presId="urn:microsoft.com/office/officeart/2005/8/layout/vList2"/>
    <dgm:cxn modelId="{50EC7A95-2B25-42DB-8303-3EDD5FAD84CD}" type="presOf" srcId="{42C34A0D-D839-4B58-8016-596272727D73}" destId="{6BF8EBAE-3BEB-44CC-8324-F84443D392D5}" srcOrd="0" destOrd="4" presId="urn:microsoft.com/office/officeart/2005/8/layout/vList2"/>
    <dgm:cxn modelId="{787B3499-06BE-4FD8-8C39-78E6C944D392}" srcId="{BA4D898F-9981-4A6E-9D76-C61121E96339}" destId="{EAA1311A-0BE1-45A0-B0CF-C2E3A7875F6D}" srcOrd="7" destOrd="0" parTransId="{B76CED73-A22B-4242-B416-D76299F3E069}" sibTransId="{A880881C-8BC4-4CD6-BE0C-F5EC61F71E4D}"/>
    <dgm:cxn modelId="{2D4EA8B4-296C-40E4-9E55-956C9D0EAE7A}" type="presOf" srcId="{F653566E-6BA7-4A00-8A05-FE2CFAC9721F}" destId="{6BF8EBAE-3BEB-44CC-8324-F84443D392D5}" srcOrd="0" destOrd="8" presId="urn:microsoft.com/office/officeart/2005/8/layout/vList2"/>
    <dgm:cxn modelId="{7770EFC1-7479-47DB-96C4-C8F778960C94}" type="presOf" srcId="{8034B0EC-F0F4-4729-B097-2D63A49C69A7}" destId="{67B29B50-D2E8-44A8-8D4A-7053788D44EA}" srcOrd="0" destOrd="0" presId="urn:microsoft.com/office/officeart/2005/8/layout/vList2"/>
    <dgm:cxn modelId="{21AF1FC3-5B13-450B-9E21-FB3401566F72}" srcId="{4D69598A-33D5-4C53-B54D-78455BF86206}" destId="{24FB51F0-31C9-46E6-A84D-6C04D1D7D7C3}" srcOrd="3" destOrd="0" parTransId="{7384D8D1-5D3B-47D1-9349-958F63DB910E}" sibTransId="{758D76DF-12BF-4582-8286-5B0AFF4F04E1}"/>
    <dgm:cxn modelId="{0CB130C8-90C2-4E82-90BE-72141FC7524B}" type="presOf" srcId="{3D5604DB-19E6-4EDD-A049-68506951226A}" destId="{6BF8EBAE-3BEB-44CC-8324-F84443D392D5}" srcOrd="0" destOrd="17" presId="urn:microsoft.com/office/officeart/2005/8/layout/vList2"/>
    <dgm:cxn modelId="{207990CF-74BA-47F6-A217-5A8D9DEDF383}" type="presOf" srcId="{CA4A45BE-5833-4D15-9992-BAF86E9E6B2B}" destId="{6BF8EBAE-3BEB-44CC-8324-F84443D392D5}" srcOrd="0" destOrd="6" presId="urn:microsoft.com/office/officeart/2005/8/layout/vList2"/>
    <dgm:cxn modelId="{2DB3B1D1-6F50-460D-A240-452D04036EED}" srcId="{BA4D898F-9981-4A6E-9D76-C61121E96339}" destId="{4D69598A-33D5-4C53-B54D-78455BF86206}" srcOrd="1" destOrd="0" parTransId="{990BBFC9-5386-4538-85F8-54FA674277CF}" sibTransId="{502356A5-D246-4197-8A0A-264665725B1E}"/>
    <dgm:cxn modelId="{724EC4D2-27C9-4158-B0C5-D879BCB6BD74}" srcId="{4D69598A-33D5-4C53-B54D-78455BF86206}" destId="{CA4A45BE-5833-4D15-9992-BAF86E9E6B2B}" srcOrd="4" destOrd="0" parTransId="{9A743AF2-A191-4A7A-87B2-DEAFE68E53E8}" sibTransId="{63071079-9F52-4364-8396-290E2B25F05A}"/>
    <dgm:cxn modelId="{9353A0D3-451C-42C2-9B3C-B6BF59E9A251}" srcId="{8034B0EC-F0F4-4729-B097-2D63A49C69A7}" destId="{BA4D898F-9981-4A6E-9D76-C61121E96339}" srcOrd="0" destOrd="0" parTransId="{6DECDFEB-2EB4-4503-AE8E-18C1D5D27654}" sibTransId="{FBADE906-DCE5-42A5-AAB3-AE210CEC01C5}"/>
    <dgm:cxn modelId="{4F8B8ED6-DDAA-4D2A-8927-8F1411C061DA}" srcId="{BA4D898F-9981-4A6E-9D76-C61121E96339}" destId="{891C7FE1-D1B1-4C6E-84F0-DCF963A3729B}" srcOrd="0" destOrd="0" parTransId="{98C4BCB9-E254-46B4-8CFC-76EE92807159}" sibTransId="{D5668FBE-256E-47FB-A586-A774BF9479F5}"/>
    <dgm:cxn modelId="{1FDC17D8-03EC-41D4-947A-432CA6662DBC}" srcId="{A1786F82-08D8-4638-A284-4D4D519DFB7C}" destId="{B3325B9E-3520-4066-B805-B8CE9D0E22E3}" srcOrd="0" destOrd="0" parTransId="{4225518B-03F2-4EDF-A76F-174486EB37FF}" sibTransId="{4399B57E-D3B0-4BA8-A83F-AFFA6536CAA2}"/>
    <dgm:cxn modelId="{A01E08DA-0C33-47F4-9687-53D5522A4AA4}" srcId="{4D69598A-33D5-4C53-B54D-78455BF86206}" destId="{F653566E-6BA7-4A00-8A05-FE2CFAC9721F}" srcOrd="6" destOrd="0" parTransId="{2F711907-AA0D-41D9-A89E-E363D2C609C1}" sibTransId="{C86CC90E-54CE-4C9A-8DCA-F817C954E64C}"/>
    <dgm:cxn modelId="{B623F3E6-72EE-4F60-B66C-FAF294A40434}" type="presOf" srcId="{EAA1311A-0BE1-45A0-B0CF-C2E3A7875F6D}" destId="{6BF8EBAE-3BEB-44CC-8324-F84443D392D5}" srcOrd="0" destOrd="16" presId="urn:microsoft.com/office/officeart/2005/8/layout/vList2"/>
    <dgm:cxn modelId="{DD912DF5-03F5-44AA-A41E-32B0D29A8237}" type="presOf" srcId="{BA4D898F-9981-4A6E-9D76-C61121E96339}" destId="{1CB0C551-E394-4845-8C28-AF37C1F50CAB}" srcOrd="0" destOrd="0" presId="urn:microsoft.com/office/officeart/2005/8/layout/vList2"/>
    <dgm:cxn modelId="{46A997F9-0859-4F53-97E5-3755D51F0E1D}" type="presOf" srcId="{AB7A3FB6-880E-4BED-8F1F-B29869CDE677}" destId="{6BF8EBAE-3BEB-44CC-8324-F84443D392D5}" srcOrd="0" destOrd="13" presId="urn:microsoft.com/office/officeart/2005/8/layout/vList2"/>
    <dgm:cxn modelId="{2BEE0EFB-D617-4BA6-8EA7-9EFC8DEE7F61}" type="presOf" srcId="{A1786F82-08D8-4638-A284-4D4D519DFB7C}" destId="{6BF8EBAE-3BEB-44CC-8324-F84443D392D5}" srcOrd="0" destOrd="11" presId="urn:microsoft.com/office/officeart/2005/8/layout/vList2"/>
    <dgm:cxn modelId="{A84517FB-37B4-45B7-BA59-0BAF5B21B9CE}" type="presOf" srcId="{4D69598A-33D5-4C53-B54D-78455BF86206}" destId="{6BF8EBAE-3BEB-44CC-8324-F84443D392D5}" srcOrd="0" destOrd="1" presId="urn:microsoft.com/office/officeart/2005/8/layout/vList2"/>
    <dgm:cxn modelId="{917746FE-1E83-4BDF-A957-04FDAAA099BD}" srcId="{BA4D898F-9981-4A6E-9D76-C61121E96339}" destId="{C5A7C41A-4641-420D-A47B-4B891BEC9BC7}" srcOrd="6" destOrd="0" parTransId="{BCF0B707-DC49-4D8C-9CCF-81D806DFF9D3}" sibTransId="{A6A0ECAD-235C-4186-BB3C-53DF6678C8DB}"/>
    <dgm:cxn modelId="{48944BB9-6DF3-4909-8445-EA9E8D1B6EC4}" type="presParOf" srcId="{67B29B50-D2E8-44A8-8D4A-7053788D44EA}" destId="{1CB0C551-E394-4845-8C28-AF37C1F50CAB}" srcOrd="0" destOrd="0" presId="urn:microsoft.com/office/officeart/2005/8/layout/vList2"/>
    <dgm:cxn modelId="{9B7C54CA-6E6F-48D1-BECA-1151F6FF6E06}" type="presParOf" srcId="{67B29B50-D2E8-44A8-8D4A-7053788D44EA}" destId="{6BF8EBAE-3BEB-44CC-8324-F84443D392D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b="1"/>
            <a:t>Introduction </a:t>
          </a:r>
          <a:endParaRPr lang="en-US"/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1055B058-5119-4107-9F89-BD2249A27157}">
      <dgm:prSet/>
      <dgm:spPr/>
      <dgm:t>
        <a:bodyPr/>
        <a:lstStyle/>
        <a:p>
          <a:r>
            <a:rPr lang="en-US" b="1" dirty="0"/>
            <a:t>Retrieval: </a:t>
          </a:r>
          <a:r>
            <a:rPr lang="en-US" b="1" noProof="0" dirty="0">
              <a:solidFill>
                <a:srgbClr val="DCEAF7"/>
              </a:solidFill>
            </a:rPr>
            <a:t>Vocabulary</a:t>
          </a:r>
          <a:endParaRPr lang="en-US" dirty="0"/>
        </a:p>
      </dgm:t>
    </dgm:pt>
    <dgm:pt modelId="{A4AD487F-233B-443A-B897-CF4A18A0051B}" type="parTrans" cxnId="{07401C23-CCFA-48BA-B566-B947B0D724D8}">
      <dgm:prSet/>
      <dgm:spPr/>
      <dgm:t>
        <a:bodyPr/>
        <a:lstStyle/>
        <a:p>
          <a:endParaRPr lang="en-US"/>
        </a:p>
      </dgm:t>
    </dgm:pt>
    <dgm:pt modelId="{31EE6B4E-E626-426C-8D0F-DB2A266A6B1C}" type="sibTrans" cxnId="{07401C23-CCFA-48BA-B566-B947B0D724D8}">
      <dgm:prSet/>
      <dgm:spPr/>
      <dgm:t>
        <a:bodyPr/>
        <a:lstStyle/>
        <a:p>
          <a:endParaRPr lang="en-US"/>
        </a:p>
      </dgm:t>
    </dgm:pt>
    <dgm:pt modelId="{F35B98E1-B2F5-4F6F-808D-42FDE74CC70D}">
      <dgm:prSet/>
      <dgm:spPr/>
      <dgm:t>
        <a:bodyPr/>
        <a:lstStyle/>
        <a:p>
          <a:r>
            <a:rPr lang="en-US" b="1" dirty="0"/>
            <a:t>Critical analysis: The logic of the online world</a:t>
          </a:r>
          <a:endParaRPr lang="en-US" dirty="0"/>
        </a:p>
      </dgm:t>
    </dgm:pt>
    <dgm:pt modelId="{364AA636-17B5-4DFA-A580-98DD1733DF34}" type="parTrans" cxnId="{42CC288D-9AD5-43E3-83F7-8BB441EF05AF}">
      <dgm:prSet/>
      <dgm:spPr/>
      <dgm:t>
        <a:bodyPr/>
        <a:lstStyle/>
        <a:p>
          <a:endParaRPr lang="en-US"/>
        </a:p>
      </dgm:t>
    </dgm:pt>
    <dgm:pt modelId="{2588003F-413A-444F-A205-42D20B3CC5F4}" type="sibTrans" cxnId="{42CC288D-9AD5-43E3-83F7-8BB441EF05AF}">
      <dgm:prSet/>
      <dgm:spPr/>
      <dgm:t>
        <a:bodyPr/>
        <a:lstStyle/>
        <a:p>
          <a:endParaRPr lang="en-US"/>
        </a:p>
      </dgm:t>
    </dgm:pt>
    <dgm:pt modelId="{94F04ADF-5842-46F0-B4A5-43F28AF309CC}">
      <dgm:prSet/>
      <dgm:spPr/>
      <dgm:t>
        <a:bodyPr/>
        <a:lstStyle/>
        <a:p>
          <a:r>
            <a:rPr lang="da-DK" b="1" dirty="0"/>
            <a:t>Exit: </a:t>
          </a:r>
          <a:r>
            <a:rPr lang="da-DK" b="1" dirty="0" err="1"/>
            <a:t>Sentence</a:t>
          </a:r>
          <a:r>
            <a:rPr lang="da-DK" b="1" dirty="0"/>
            <a:t> </a:t>
          </a:r>
          <a:r>
            <a:rPr lang="da-DK" b="1" dirty="0" err="1"/>
            <a:t>cards</a:t>
          </a:r>
          <a:endParaRPr lang="en-US" dirty="0"/>
        </a:p>
      </dgm:t>
    </dgm:pt>
    <dgm:pt modelId="{D71489AA-BF1B-4C36-B285-1EFD8018894C}" type="parTrans" cxnId="{E56A4513-BF33-4B9B-A69A-7132DB7E5BF4}">
      <dgm:prSet/>
      <dgm:spPr/>
      <dgm:t>
        <a:bodyPr/>
        <a:lstStyle/>
        <a:p>
          <a:endParaRPr lang="en-US"/>
        </a:p>
      </dgm:t>
    </dgm:pt>
    <dgm:pt modelId="{0E41B6AA-9F45-457A-88E4-B47907059147}" type="sibTrans" cxnId="{E56A4513-BF33-4B9B-A69A-7132DB7E5BF4}">
      <dgm:prSet/>
      <dgm:spPr/>
      <dgm:t>
        <a:bodyPr/>
        <a:lstStyle/>
        <a:p>
          <a:endParaRPr lang="en-US"/>
        </a:p>
      </dgm:t>
    </dgm:pt>
    <dgm:pt modelId="{B2837F37-9923-4755-A25B-E8EF3BD9D33A}" type="pres">
      <dgm:prSet presAssocID="{38DC9594-5216-48DF-BF7D-10C49259285E}" presName="outerComposite" presStyleCnt="0">
        <dgm:presLayoutVars>
          <dgm:chMax val="5"/>
          <dgm:dir/>
          <dgm:resizeHandles val="exact"/>
        </dgm:presLayoutVars>
      </dgm:prSet>
      <dgm:spPr/>
    </dgm:pt>
    <dgm:pt modelId="{24B7FD6A-59F0-443F-B28B-FA852B696916}" type="pres">
      <dgm:prSet presAssocID="{38DC9594-5216-48DF-BF7D-10C49259285E}" presName="dummyMaxCanvas" presStyleCnt="0">
        <dgm:presLayoutVars/>
      </dgm:prSet>
      <dgm:spPr/>
    </dgm:pt>
    <dgm:pt modelId="{A6D03FD2-837C-475C-8AAF-AC5C0C7B2C7E}" type="pres">
      <dgm:prSet presAssocID="{38DC9594-5216-48DF-BF7D-10C49259285E}" presName="FourNodes_1" presStyleLbl="node1" presStyleIdx="0" presStyleCnt="4" custLinFactNeighborX="-274" custLinFactNeighborY="-9257">
        <dgm:presLayoutVars>
          <dgm:bulletEnabled val="1"/>
        </dgm:presLayoutVars>
      </dgm:prSet>
      <dgm:spPr/>
    </dgm:pt>
    <dgm:pt modelId="{96D7DC88-937E-4A04-A7AF-81CD905E56E7}" type="pres">
      <dgm:prSet presAssocID="{38DC9594-5216-48DF-BF7D-10C49259285E}" presName="FourNodes_2" presStyleLbl="node1" presStyleIdx="1" presStyleCnt="4">
        <dgm:presLayoutVars>
          <dgm:bulletEnabled val="1"/>
        </dgm:presLayoutVars>
      </dgm:prSet>
      <dgm:spPr/>
    </dgm:pt>
    <dgm:pt modelId="{A86B3E10-6E4C-4B4B-BBDC-3F31BA8A1A3B}" type="pres">
      <dgm:prSet presAssocID="{38DC9594-5216-48DF-BF7D-10C49259285E}" presName="FourNodes_3" presStyleLbl="node1" presStyleIdx="2" presStyleCnt="4">
        <dgm:presLayoutVars>
          <dgm:bulletEnabled val="1"/>
        </dgm:presLayoutVars>
      </dgm:prSet>
      <dgm:spPr/>
    </dgm:pt>
    <dgm:pt modelId="{AC424B8F-2273-41CE-87A5-E008F347C45D}" type="pres">
      <dgm:prSet presAssocID="{38DC9594-5216-48DF-BF7D-10C49259285E}" presName="FourNodes_4" presStyleLbl="node1" presStyleIdx="3" presStyleCnt="4">
        <dgm:presLayoutVars>
          <dgm:bulletEnabled val="1"/>
        </dgm:presLayoutVars>
      </dgm:prSet>
      <dgm:spPr/>
    </dgm:pt>
    <dgm:pt modelId="{65C41927-39FE-4B65-A00F-0885513EE18F}" type="pres">
      <dgm:prSet presAssocID="{38DC9594-5216-48DF-BF7D-10C49259285E}" presName="FourConn_1-2" presStyleLbl="fgAccFollowNode1" presStyleIdx="0" presStyleCnt="3">
        <dgm:presLayoutVars>
          <dgm:bulletEnabled val="1"/>
        </dgm:presLayoutVars>
      </dgm:prSet>
      <dgm:spPr/>
    </dgm:pt>
    <dgm:pt modelId="{C1D3F58A-43A4-42BC-B8DB-57D60888A146}" type="pres">
      <dgm:prSet presAssocID="{38DC9594-5216-48DF-BF7D-10C49259285E}" presName="FourConn_2-3" presStyleLbl="fgAccFollowNode1" presStyleIdx="1" presStyleCnt="3">
        <dgm:presLayoutVars>
          <dgm:bulletEnabled val="1"/>
        </dgm:presLayoutVars>
      </dgm:prSet>
      <dgm:spPr/>
    </dgm:pt>
    <dgm:pt modelId="{E3FC1A6F-6AAB-4D7B-82C6-A6DEFB27DA99}" type="pres">
      <dgm:prSet presAssocID="{38DC9594-5216-48DF-BF7D-10C49259285E}" presName="FourConn_3-4" presStyleLbl="fgAccFollowNode1" presStyleIdx="2" presStyleCnt="3">
        <dgm:presLayoutVars>
          <dgm:bulletEnabled val="1"/>
        </dgm:presLayoutVars>
      </dgm:prSet>
      <dgm:spPr/>
    </dgm:pt>
    <dgm:pt modelId="{387BEFE4-ADDA-45A1-838A-1E4FB279DCCD}" type="pres">
      <dgm:prSet presAssocID="{38DC9594-5216-48DF-BF7D-10C49259285E}" presName="FourNodes_1_text" presStyleLbl="node1" presStyleIdx="3" presStyleCnt="4">
        <dgm:presLayoutVars>
          <dgm:bulletEnabled val="1"/>
        </dgm:presLayoutVars>
      </dgm:prSet>
      <dgm:spPr/>
    </dgm:pt>
    <dgm:pt modelId="{450A12AF-3C98-4879-A815-C38CE2E24109}" type="pres">
      <dgm:prSet presAssocID="{38DC9594-5216-48DF-BF7D-10C49259285E}" presName="FourNodes_2_text" presStyleLbl="node1" presStyleIdx="3" presStyleCnt="4">
        <dgm:presLayoutVars>
          <dgm:bulletEnabled val="1"/>
        </dgm:presLayoutVars>
      </dgm:prSet>
      <dgm:spPr/>
    </dgm:pt>
    <dgm:pt modelId="{411E3885-9CA9-4ED8-AC80-59A81D683DAD}" type="pres">
      <dgm:prSet presAssocID="{38DC9594-5216-48DF-BF7D-10C49259285E}" presName="FourNodes_3_text" presStyleLbl="node1" presStyleIdx="3" presStyleCnt="4">
        <dgm:presLayoutVars>
          <dgm:bulletEnabled val="1"/>
        </dgm:presLayoutVars>
      </dgm:prSet>
      <dgm:spPr/>
    </dgm:pt>
    <dgm:pt modelId="{74A9C37A-FA28-47BF-90C7-5795116560A7}" type="pres">
      <dgm:prSet presAssocID="{38DC9594-5216-48DF-BF7D-10C49259285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8755380E-BC06-4AB2-B7E2-62DED35625E2}" type="presOf" srcId="{F35B98E1-B2F5-4F6F-808D-42FDE74CC70D}" destId="{411E3885-9CA9-4ED8-AC80-59A81D683DAD}" srcOrd="1" destOrd="0" presId="urn:microsoft.com/office/officeart/2005/8/layout/vProcess5"/>
    <dgm:cxn modelId="{E56A4513-BF33-4B9B-A69A-7132DB7E5BF4}" srcId="{38DC9594-5216-48DF-BF7D-10C49259285E}" destId="{94F04ADF-5842-46F0-B4A5-43F28AF309CC}" srcOrd="3" destOrd="0" parTransId="{D71489AA-BF1B-4C36-B285-1EFD8018894C}" sibTransId="{0E41B6AA-9F45-457A-88E4-B47907059147}"/>
    <dgm:cxn modelId="{07401C23-CCFA-48BA-B566-B947B0D724D8}" srcId="{38DC9594-5216-48DF-BF7D-10C49259285E}" destId="{1055B058-5119-4107-9F89-BD2249A27157}" srcOrd="1" destOrd="0" parTransId="{A4AD487F-233B-443A-B897-CF4A18A0051B}" sibTransId="{31EE6B4E-E626-426C-8D0F-DB2A266A6B1C}"/>
    <dgm:cxn modelId="{D3D2AC5C-8E60-486D-8769-AE28FDFDE8D0}" type="presOf" srcId="{94F04ADF-5842-46F0-B4A5-43F28AF309CC}" destId="{AC424B8F-2273-41CE-87A5-E008F347C45D}" srcOrd="0" destOrd="0" presId="urn:microsoft.com/office/officeart/2005/8/layout/vProcess5"/>
    <dgm:cxn modelId="{025D7768-5058-42F5-A47F-A0C6689CB5CB}" type="presOf" srcId="{38DC9594-5216-48DF-BF7D-10C49259285E}" destId="{B2837F37-9923-4755-A25B-E8EF3BD9D33A}" srcOrd="0" destOrd="0" presId="urn:microsoft.com/office/officeart/2005/8/layout/vProcess5"/>
    <dgm:cxn modelId="{1822DF4A-75F0-486E-AAB5-D6231595B9D0}" type="presOf" srcId="{81085C6D-F099-4241-9332-CA8ADFB23013}" destId="{387BEFE4-ADDA-45A1-838A-1E4FB279DCCD}" srcOrd="1" destOrd="0" presId="urn:microsoft.com/office/officeart/2005/8/layout/vProcess5"/>
    <dgm:cxn modelId="{49697E51-3254-4CC8-B945-0D5B19517713}" type="presOf" srcId="{379B2C00-9393-4632-9715-A430F7A0346C}" destId="{65C41927-39FE-4B65-A00F-0885513EE18F}" srcOrd="0" destOrd="0" presId="urn:microsoft.com/office/officeart/2005/8/layout/vProcess5"/>
    <dgm:cxn modelId="{716E8D53-8926-4848-9968-9F591C625804}" type="presOf" srcId="{31EE6B4E-E626-426C-8D0F-DB2A266A6B1C}" destId="{C1D3F58A-43A4-42BC-B8DB-57D60888A146}" srcOrd="0" destOrd="0" presId="urn:microsoft.com/office/officeart/2005/8/layout/vProcess5"/>
    <dgm:cxn modelId="{C3CCE353-B0C2-4FE9-8C57-512034D5BE5C}" type="presOf" srcId="{1055B058-5119-4107-9F89-BD2249A27157}" destId="{450A12AF-3C98-4879-A815-C38CE2E24109}" srcOrd="1" destOrd="0" presId="urn:microsoft.com/office/officeart/2005/8/layout/vProcess5"/>
    <dgm:cxn modelId="{42CC288D-9AD5-43E3-83F7-8BB441EF05AF}" srcId="{38DC9594-5216-48DF-BF7D-10C49259285E}" destId="{F35B98E1-B2F5-4F6F-808D-42FDE74CC70D}" srcOrd="2" destOrd="0" parTransId="{364AA636-17B5-4DFA-A580-98DD1733DF34}" sibTransId="{2588003F-413A-444F-A205-42D20B3CC5F4}"/>
    <dgm:cxn modelId="{229C709F-CAE9-4296-AD82-75056712D9EA}" type="presOf" srcId="{94F04ADF-5842-46F0-B4A5-43F28AF309CC}" destId="{74A9C37A-FA28-47BF-90C7-5795116560A7}" srcOrd="1" destOrd="0" presId="urn:microsoft.com/office/officeart/2005/8/layout/vProcess5"/>
    <dgm:cxn modelId="{5C5A5DCE-F3E8-4728-BC12-6400F025A791}" type="presOf" srcId="{1055B058-5119-4107-9F89-BD2249A27157}" destId="{96D7DC88-937E-4A04-A7AF-81CD905E56E7}" srcOrd="0" destOrd="0" presId="urn:microsoft.com/office/officeart/2005/8/layout/vProcess5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DC44BBE3-7755-4F40-99F7-0C498DBFF013}" type="presOf" srcId="{2588003F-413A-444F-A205-42D20B3CC5F4}" destId="{E3FC1A6F-6AAB-4D7B-82C6-A6DEFB27DA99}" srcOrd="0" destOrd="0" presId="urn:microsoft.com/office/officeart/2005/8/layout/vProcess5"/>
    <dgm:cxn modelId="{5A6FF6E9-0F18-4B1F-9E3D-D9A0E85196E7}" type="presOf" srcId="{81085C6D-F099-4241-9332-CA8ADFB23013}" destId="{A6D03FD2-837C-475C-8AAF-AC5C0C7B2C7E}" srcOrd="0" destOrd="0" presId="urn:microsoft.com/office/officeart/2005/8/layout/vProcess5"/>
    <dgm:cxn modelId="{288A10EA-588D-4C8A-B94A-F15217971FD9}" type="presOf" srcId="{F35B98E1-B2F5-4F6F-808D-42FDE74CC70D}" destId="{A86B3E10-6E4C-4B4B-BBDC-3F31BA8A1A3B}" srcOrd="0" destOrd="0" presId="urn:microsoft.com/office/officeart/2005/8/layout/vProcess5"/>
    <dgm:cxn modelId="{A4C08342-5865-463B-BFC5-399AB6C672BB}" type="presParOf" srcId="{B2837F37-9923-4755-A25B-E8EF3BD9D33A}" destId="{24B7FD6A-59F0-443F-B28B-FA852B696916}" srcOrd="0" destOrd="0" presId="urn:microsoft.com/office/officeart/2005/8/layout/vProcess5"/>
    <dgm:cxn modelId="{41111EAB-F25F-4DE2-838C-90BBC5EE298D}" type="presParOf" srcId="{B2837F37-9923-4755-A25B-E8EF3BD9D33A}" destId="{A6D03FD2-837C-475C-8AAF-AC5C0C7B2C7E}" srcOrd="1" destOrd="0" presId="urn:microsoft.com/office/officeart/2005/8/layout/vProcess5"/>
    <dgm:cxn modelId="{C5723890-0CF7-4A84-B892-B61083721C66}" type="presParOf" srcId="{B2837F37-9923-4755-A25B-E8EF3BD9D33A}" destId="{96D7DC88-937E-4A04-A7AF-81CD905E56E7}" srcOrd="2" destOrd="0" presId="urn:microsoft.com/office/officeart/2005/8/layout/vProcess5"/>
    <dgm:cxn modelId="{B7EBEE56-CD1C-474E-85D7-E8C6B4487237}" type="presParOf" srcId="{B2837F37-9923-4755-A25B-E8EF3BD9D33A}" destId="{A86B3E10-6E4C-4B4B-BBDC-3F31BA8A1A3B}" srcOrd="3" destOrd="0" presId="urn:microsoft.com/office/officeart/2005/8/layout/vProcess5"/>
    <dgm:cxn modelId="{C6F7E42F-A767-41F7-A26B-5BB3B84B5DCD}" type="presParOf" srcId="{B2837F37-9923-4755-A25B-E8EF3BD9D33A}" destId="{AC424B8F-2273-41CE-87A5-E008F347C45D}" srcOrd="4" destOrd="0" presId="urn:microsoft.com/office/officeart/2005/8/layout/vProcess5"/>
    <dgm:cxn modelId="{382B4F17-A4A7-40C0-BA4C-939BFFD47354}" type="presParOf" srcId="{B2837F37-9923-4755-A25B-E8EF3BD9D33A}" destId="{65C41927-39FE-4B65-A00F-0885513EE18F}" srcOrd="5" destOrd="0" presId="urn:microsoft.com/office/officeart/2005/8/layout/vProcess5"/>
    <dgm:cxn modelId="{095C8D04-6A62-4F0B-BAC9-F29337C56775}" type="presParOf" srcId="{B2837F37-9923-4755-A25B-E8EF3BD9D33A}" destId="{C1D3F58A-43A4-42BC-B8DB-57D60888A146}" srcOrd="6" destOrd="0" presId="urn:microsoft.com/office/officeart/2005/8/layout/vProcess5"/>
    <dgm:cxn modelId="{230369CC-662B-449E-ADB2-15529DFF26BB}" type="presParOf" srcId="{B2837F37-9923-4755-A25B-E8EF3BD9D33A}" destId="{E3FC1A6F-6AAB-4D7B-82C6-A6DEFB27DA99}" srcOrd="7" destOrd="0" presId="urn:microsoft.com/office/officeart/2005/8/layout/vProcess5"/>
    <dgm:cxn modelId="{5FE127CD-14C1-46B1-BF20-6FED93FC707C}" type="presParOf" srcId="{B2837F37-9923-4755-A25B-E8EF3BD9D33A}" destId="{387BEFE4-ADDA-45A1-838A-1E4FB279DCCD}" srcOrd="8" destOrd="0" presId="urn:microsoft.com/office/officeart/2005/8/layout/vProcess5"/>
    <dgm:cxn modelId="{4F2BBCBA-0387-4CB6-A307-C698CBCB219D}" type="presParOf" srcId="{B2837F37-9923-4755-A25B-E8EF3BD9D33A}" destId="{450A12AF-3C98-4879-A815-C38CE2E24109}" srcOrd="9" destOrd="0" presId="urn:microsoft.com/office/officeart/2005/8/layout/vProcess5"/>
    <dgm:cxn modelId="{06D6FE1A-0C89-401F-9824-A00E6C673025}" type="presParOf" srcId="{B2837F37-9923-4755-A25B-E8EF3BD9D33A}" destId="{411E3885-9CA9-4ED8-AC80-59A81D683DAD}" srcOrd="10" destOrd="0" presId="urn:microsoft.com/office/officeart/2005/8/layout/vProcess5"/>
    <dgm:cxn modelId="{F1A0AE18-60F2-4DD0-97A4-B4B6A8B8A168}" type="presParOf" srcId="{B2837F37-9923-4755-A25B-E8EF3BD9D33A}" destId="{74A9C37A-FA28-47BF-90C7-5795116560A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dirty="0"/>
            <a:t>Close Viewing: The Interrogation Scene</a:t>
          </a:r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C0B22F6C-EA36-4161-9263-6CFF887508BC}">
      <dgm:prSet/>
      <dgm:spPr/>
      <dgm:t>
        <a:bodyPr/>
        <a:lstStyle/>
        <a:p>
          <a:pPr>
            <a:buNone/>
          </a:pPr>
          <a:r>
            <a:rPr lang="en-US"/>
            <a:t>TASK: Language of Power — Written Analysis</a:t>
          </a:r>
        </a:p>
      </dgm:t>
    </dgm:pt>
    <dgm:pt modelId="{1CDB7ECB-3625-4793-8B3C-EDCC539596B0}" type="parTrans" cxnId="{649F0353-7B4A-4F6D-BE7B-76B2F3B1547F}">
      <dgm:prSet/>
      <dgm:spPr/>
      <dgm:t>
        <a:bodyPr/>
        <a:lstStyle/>
        <a:p>
          <a:endParaRPr lang="da-DK"/>
        </a:p>
      </dgm:t>
    </dgm:pt>
    <dgm:pt modelId="{DDECAAED-0B22-46BC-97AD-9FD5B0F02CBF}" type="sibTrans" cxnId="{649F0353-7B4A-4F6D-BE7B-76B2F3B1547F}">
      <dgm:prSet/>
      <dgm:spPr/>
      <dgm:t>
        <a:bodyPr/>
        <a:lstStyle/>
        <a:p>
          <a:endParaRPr lang="da-DK"/>
        </a:p>
      </dgm:t>
    </dgm:pt>
    <dgm:pt modelId="{FE048362-8483-47E2-B3AF-46BE1B9C3C89}">
      <dgm:prSet/>
      <dgm:spPr/>
      <dgm:t>
        <a:bodyPr/>
        <a:lstStyle/>
        <a:p>
          <a:pPr>
            <a:buNone/>
          </a:pPr>
          <a:r>
            <a:rPr lang="da-DK" dirty="0"/>
            <a:t>World Café + Peer </a:t>
          </a:r>
          <a:r>
            <a:rPr lang="da-DK" dirty="0" err="1"/>
            <a:t>Response</a:t>
          </a:r>
          <a:endParaRPr lang="da-DK" dirty="0"/>
        </a:p>
      </dgm:t>
    </dgm:pt>
    <dgm:pt modelId="{068BA732-9B97-4F38-BF10-B3DF03607144}" type="parTrans" cxnId="{B123EC4C-AA65-4BE2-99A5-B805205DE829}">
      <dgm:prSet/>
      <dgm:spPr/>
      <dgm:t>
        <a:bodyPr/>
        <a:lstStyle/>
        <a:p>
          <a:endParaRPr lang="da-DK"/>
        </a:p>
      </dgm:t>
    </dgm:pt>
    <dgm:pt modelId="{A60F2D68-6ACD-4A65-B147-21646741E3DA}" type="sibTrans" cxnId="{B123EC4C-AA65-4BE2-99A5-B805205DE829}">
      <dgm:prSet/>
      <dgm:spPr/>
      <dgm:t>
        <a:bodyPr/>
        <a:lstStyle/>
        <a:p>
          <a:endParaRPr lang="da-DK"/>
        </a:p>
      </dgm:t>
    </dgm:pt>
    <dgm:pt modelId="{E5B90B9C-8533-45A1-A52C-7610B20DFEB4}">
      <dgm:prSet/>
      <dgm:spPr/>
      <dgm:t>
        <a:bodyPr/>
        <a:lstStyle/>
        <a:p>
          <a:pPr>
            <a:buNone/>
          </a:pPr>
          <a:r>
            <a:rPr lang="da-DK" dirty="0"/>
            <a:t>Evaluation</a:t>
          </a:r>
        </a:p>
      </dgm:t>
    </dgm:pt>
    <dgm:pt modelId="{52887926-168A-4B40-B48E-A92D3F85C87F}" type="parTrans" cxnId="{AA6F6921-1FE9-4B15-AEC5-68DFF66B81A3}">
      <dgm:prSet/>
      <dgm:spPr/>
      <dgm:t>
        <a:bodyPr/>
        <a:lstStyle/>
        <a:p>
          <a:endParaRPr lang="da-DK"/>
        </a:p>
      </dgm:t>
    </dgm:pt>
    <dgm:pt modelId="{E3D1E750-B562-44B6-89FC-F75B629EEF53}" type="sibTrans" cxnId="{AA6F6921-1FE9-4B15-AEC5-68DFF66B81A3}">
      <dgm:prSet/>
      <dgm:spPr/>
      <dgm:t>
        <a:bodyPr/>
        <a:lstStyle/>
        <a:p>
          <a:endParaRPr lang="da-DK"/>
        </a:p>
      </dgm:t>
    </dgm:pt>
    <dgm:pt modelId="{1808425A-9702-4495-BF93-8256D5DDE9DE}" type="pres">
      <dgm:prSet presAssocID="{38DC9594-5216-48DF-BF7D-10C49259285E}" presName="vert0" presStyleCnt="0">
        <dgm:presLayoutVars>
          <dgm:dir/>
          <dgm:animOne val="branch"/>
          <dgm:animLvl val="lvl"/>
        </dgm:presLayoutVars>
      </dgm:prSet>
      <dgm:spPr/>
    </dgm:pt>
    <dgm:pt modelId="{08EF44EC-6AB3-4537-BBD5-64132DBEF80B}" type="pres">
      <dgm:prSet presAssocID="{81085C6D-F099-4241-9332-CA8ADFB23013}" presName="thickLine" presStyleLbl="alignNode1" presStyleIdx="0" presStyleCnt="4"/>
      <dgm:spPr/>
    </dgm:pt>
    <dgm:pt modelId="{791C5FB7-AD37-421E-9BDC-75BD8E8D538F}" type="pres">
      <dgm:prSet presAssocID="{81085C6D-F099-4241-9332-CA8ADFB23013}" presName="horz1" presStyleCnt="0"/>
      <dgm:spPr/>
    </dgm:pt>
    <dgm:pt modelId="{DAF480E6-B36F-4A89-A80E-2D7BDAC33C9E}" type="pres">
      <dgm:prSet presAssocID="{81085C6D-F099-4241-9332-CA8ADFB23013}" presName="tx1" presStyleLbl="revTx" presStyleIdx="0" presStyleCnt="4"/>
      <dgm:spPr/>
    </dgm:pt>
    <dgm:pt modelId="{1179D07B-35B8-4D28-9F78-BCD6AFB592C7}" type="pres">
      <dgm:prSet presAssocID="{81085C6D-F099-4241-9332-CA8ADFB23013}" presName="vert1" presStyleCnt="0"/>
      <dgm:spPr/>
    </dgm:pt>
    <dgm:pt modelId="{920A8B28-0A1B-4DFB-9050-6F563B7608D7}" type="pres">
      <dgm:prSet presAssocID="{C0B22F6C-EA36-4161-9263-6CFF887508BC}" presName="thickLine" presStyleLbl="alignNode1" presStyleIdx="1" presStyleCnt="4"/>
      <dgm:spPr/>
    </dgm:pt>
    <dgm:pt modelId="{0100BB31-F3B4-4584-9565-9CE0918838C7}" type="pres">
      <dgm:prSet presAssocID="{C0B22F6C-EA36-4161-9263-6CFF887508BC}" presName="horz1" presStyleCnt="0"/>
      <dgm:spPr/>
    </dgm:pt>
    <dgm:pt modelId="{595EB929-196C-4434-BB97-BBC5EF2DC05E}" type="pres">
      <dgm:prSet presAssocID="{C0B22F6C-EA36-4161-9263-6CFF887508BC}" presName="tx1" presStyleLbl="revTx" presStyleIdx="1" presStyleCnt="4"/>
      <dgm:spPr/>
    </dgm:pt>
    <dgm:pt modelId="{11ED72D3-8CA6-4FEF-9383-135F62862E93}" type="pres">
      <dgm:prSet presAssocID="{C0B22F6C-EA36-4161-9263-6CFF887508BC}" presName="vert1" presStyleCnt="0"/>
      <dgm:spPr/>
    </dgm:pt>
    <dgm:pt modelId="{87F9585E-083A-42D5-8CD8-A07292AA3F3D}" type="pres">
      <dgm:prSet presAssocID="{FE048362-8483-47E2-B3AF-46BE1B9C3C89}" presName="thickLine" presStyleLbl="alignNode1" presStyleIdx="2" presStyleCnt="4"/>
      <dgm:spPr/>
    </dgm:pt>
    <dgm:pt modelId="{4A3A444F-58F5-4BCE-8E4E-F848256AFFDD}" type="pres">
      <dgm:prSet presAssocID="{FE048362-8483-47E2-B3AF-46BE1B9C3C89}" presName="horz1" presStyleCnt="0"/>
      <dgm:spPr/>
    </dgm:pt>
    <dgm:pt modelId="{814F1E56-B8BF-4645-96F0-1B8E03D9F554}" type="pres">
      <dgm:prSet presAssocID="{FE048362-8483-47E2-B3AF-46BE1B9C3C89}" presName="tx1" presStyleLbl="revTx" presStyleIdx="2" presStyleCnt="4"/>
      <dgm:spPr/>
    </dgm:pt>
    <dgm:pt modelId="{B62F8000-67A2-4664-B1D1-AA00B5403EEE}" type="pres">
      <dgm:prSet presAssocID="{FE048362-8483-47E2-B3AF-46BE1B9C3C89}" presName="vert1" presStyleCnt="0"/>
      <dgm:spPr/>
    </dgm:pt>
    <dgm:pt modelId="{0EBC5294-D82A-483A-96C0-79AF24B803A5}" type="pres">
      <dgm:prSet presAssocID="{E5B90B9C-8533-45A1-A52C-7610B20DFEB4}" presName="thickLine" presStyleLbl="alignNode1" presStyleIdx="3" presStyleCnt="4"/>
      <dgm:spPr/>
    </dgm:pt>
    <dgm:pt modelId="{0429E394-FC7A-4887-A363-06FFB61ED412}" type="pres">
      <dgm:prSet presAssocID="{E5B90B9C-8533-45A1-A52C-7610B20DFEB4}" presName="horz1" presStyleCnt="0"/>
      <dgm:spPr/>
    </dgm:pt>
    <dgm:pt modelId="{9285D4A1-4B50-4716-91A0-C1E766FB5A47}" type="pres">
      <dgm:prSet presAssocID="{E5B90B9C-8533-45A1-A52C-7610B20DFEB4}" presName="tx1" presStyleLbl="revTx" presStyleIdx="3" presStyleCnt="4"/>
      <dgm:spPr/>
    </dgm:pt>
    <dgm:pt modelId="{3EB34112-35FB-4050-B80D-8D1A8B426D68}" type="pres">
      <dgm:prSet presAssocID="{E5B90B9C-8533-45A1-A52C-7610B20DFEB4}" presName="vert1" presStyleCnt="0"/>
      <dgm:spPr/>
    </dgm:pt>
  </dgm:ptLst>
  <dgm:cxnLst>
    <dgm:cxn modelId="{C8EB831B-3996-4230-817A-26F2F000528C}" type="presOf" srcId="{38DC9594-5216-48DF-BF7D-10C49259285E}" destId="{1808425A-9702-4495-BF93-8256D5DDE9DE}" srcOrd="0" destOrd="0" presId="urn:microsoft.com/office/officeart/2008/layout/LinedList"/>
    <dgm:cxn modelId="{AA6F6921-1FE9-4B15-AEC5-68DFF66B81A3}" srcId="{38DC9594-5216-48DF-BF7D-10C49259285E}" destId="{E5B90B9C-8533-45A1-A52C-7610B20DFEB4}" srcOrd="3" destOrd="0" parTransId="{52887926-168A-4B40-B48E-A92D3F85C87F}" sibTransId="{E3D1E750-B562-44B6-89FC-F75B629EEF53}"/>
    <dgm:cxn modelId="{032BAC3B-F434-4C28-8533-08E604BC16AE}" type="presOf" srcId="{81085C6D-F099-4241-9332-CA8ADFB23013}" destId="{DAF480E6-B36F-4A89-A80E-2D7BDAC33C9E}" srcOrd="0" destOrd="0" presId="urn:microsoft.com/office/officeart/2008/layout/LinedList"/>
    <dgm:cxn modelId="{B123EC4C-AA65-4BE2-99A5-B805205DE829}" srcId="{38DC9594-5216-48DF-BF7D-10C49259285E}" destId="{FE048362-8483-47E2-B3AF-46BE1B9C3C89}" srcOrd="2" destOrd="0" parTransId="{068BA732-9B97-4F38-BF10-B3DF03607144}" sibTransId="{A60F2D68-6ACD-4A65-B147-21646741E3DA}"/>
    <dgm:cxn modelId="{649F0353-7B4A-4F6D-BE7B-76B2F3B1547F}" srcId="{38DC9594-5216-48DF-BF7D-10C49259285E}" destId="{C0B22F6C-EA36-4161-9263-6CFF887508BC}" srcOrd="1" destOrd="0" parTransId="{1CDB7ECB-3625-4793-8B3C-EDCC539596B0}" sibTransId="{DDECAAED-0B22-46BC-97AD-9FD5B0F02CBF}"/>
    <dgm:cxn modelId="{96F09F58-5224-498D-A149-472802DF8522}" type="presOf" srcId="{C0B22F6C-EA36-4161-9263-6CFF887508BC}" destId="{595EB929-196C-4434-BB97-BBC5EF2DC05E}" srcOrd="0" destOrd="0" presId="urn:microsoft.com/office/officeart/2008/layout/LinedList"/>
    <dgm:cxn modelId="{92965759-C28F-40DD-A115-FD34328DCFC6}" type="presOf" srcId="{FE048362-8483-47E2-B3AF-46BE1B9C3C89}" destId="{814F1E56-B8BF-4645-96F0-1B8E03D9F554}" srcOrd="0" destOrd="0" presId="urn:microsoft.com/office/officeart/2008/layout/LinedList"/>
    <dgm:cxn modelId="{25E0EB7B-3973-439E-91A6-A236204A9C57}" type="presOf" srcId="{E5B90B9C-8533-45A1-A52C-7610B20DFEB4}" destId="{9285D4A1-4B50-4716-91A0-C1E766FB5A47}" srcOrd="0" destOrd="0" presId="urn:microsoft.com/office/officeart/2008/layout/LinedList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7FFB644B-36A5-4BF6-9B75-104ECBE7C017}" type="presParOf" srcId="{1808425A-9702-4495-BF93-8256D5DDE9DE}" destId="{08EF44EC-6AB3-4537-BBD5-64132DBEF80B}" srcOrd="0" destOrd="0" presId="urn:microsoft.com/office/officeart/2008/layout/LinedList"/>
    <dgm:cxn modelId="{63AF7AB9-C318-40B7-8E37-D79997952539}" type="presParOf" srcId="{1808425A-9702-4495-BF93-8256D5DDE9DE}" destId="{791C5FB7-AD37-421E-9BDC-75BD8E8D538F}" srcOrd="1" destOrd="0" presId="urn:microsoft.com/office/officeart/2008/layout/LinedList"/>
    <dgm:cxn modelId="{F486FA14-F1F5-4441-A02D-A521E82FD498}" type="presParOf" srcId="{791C5FB7-AD37-421E-9BDC-75BD8E8D538F}" destId="{DAF480E6-B36F-4A89-A80E-2D7BDAC33C9E}" srcOrd="0" destOrd="0" presId="urn:microsoft.com/office/officeart/2008/layout/LinedList"/>
    <dgm:cxn modelId="{DB382FE5-2A2B-4C56-9ADD-0C4F849FDFF7}" type="presParOf" srcId="{791C5FB7-AD37-421E-9BDC-75BD8E8D538F}" destId="{1179D07B-35B8-4D28-9F78-BCD6AFB592C7}" srcOrd="1" destOrd="0" presId="urn:microsoft.com/office/officeart/2008/layout/LinedList"/>
    <dgm:cxn modelId="{19708B9E-0640-4AB9-95C1-76D9723B1C92}" type="presParOf" srcId="{1808425A-9702-4495-BF93-8256D5DDE9DE}" destId="{920A8B28-0A1B-4DFB-9050-6F563B7608D7}" srcOrd="2" destOrd="0" presId="urn:microsoft.com/office/officeart/2008/layout/LinedList"/>
    <dgm:cxn modelId="{EF8B18C0-154B-4D7C-BA4B-1D71218E20DB}" type="presParOf" srcId="{1808425A-9702-4495-BF93-8256D5DDE9DE}" destId="{0100BB31-F3B4-4584-9565-9CE0918838C7}" srcOrd="3" destOrd="0" presId="urn:microsoft.com/office/officeart/2008/layout/LinedList"/>
    <dgm:cxn modelId="{E5FD64E1-EB14-4113-9422-00FE4F1D1502}" type="presParOf" srcId="{0100BB31-F3B4-4584-9565-9CE0918838C7}" destId="{595EB929-196C-4434-BB97-BBC5EF2DC05E}" srcOrd="0" destOrd="0" presId="urn:microsoft.com/office/officeart/2008/layout/LinedList"/>
    <dgm:cxn modelId="{5DBC6F37-5186-4E27-A781-2D4C9FEB29A7}" type="presParOf" srcId="{0100BB31-F3B4-4584-9565-9CE0918838C7}" destId="{11ED72D3-8CA6-4FEF-9383-135F62862E93}" srcOrd="1" destOrd="0" presId="urn:microsoft.com/office/officeart/2008/layout/LinedList"/>
    <dgm:cxn modelId="{D6625C60-5AEB-4700-B67B-6A25EB60EB4B}" type="presParOf" srcId="{1808425A-9702-4495-BF93-8256D5DDE9DE}" destId="{87F9585E-083A-42D5-8CD8-A07292AA3F3D}" srcOrd="4" destOrd="0" presId="urn:microsoft.com/office/officeart/2008/layout/LinedList"/>
    <dgm:cxn modelId="{BF5CD6B8-E9FD-4048-B805-3E1D3F9C8628}" type="presParOf" srcId="{1808425A-9702-4495-BF93-8256D5DDE9DE}" destId="{4A3A444F-58F5-4BCE-8E4E-F848256AFFDD}" srcOrd="5" destOrd="0" presId="urn:microsoft.com/office/officeart/2008/layout/LinedList"/>
    <dgm:cxn modelId="{B98E6407-2438-4A9C-8925-4C3A6720DD3D}" type="presParOf" srcId="{4A3A444F-58F5-4BCE-8E4E-F848256AFFDD}" destId="{814F1E56-B8BF-4645-96F0-1B8E03D9F554}" srcOrd="0" destOrd="0" presId="urn:microsoft.com/office/officeart/2008/layout/LinedList"/>
    <dgm:cxn modelId="{C7C83968-384F-4ADF-9BC4-844005E37CF5}" type="presParOf" srcId="{4A3A444F-58F5-4BCE-8E4E-F848256AFFDD}" destId="{B62F8000-67A2-4664-B1D1-AA00B5403EEE}" srcOrd="1" destOrd="0" presId="urn:microsoft.com/office/officeart/2008/layout/LinedList"/>
    <dgm:cxn modelId="{DA9D0EFD-4FAD-41A7-8C8E-843CD6E843FD}" type="presParOf" srcId="{1808425A-9702-4495-BF93-8256D5DDE9DE}" destId="{0EBC5294-D82A-483A-96C0-79AF24B803A5}" srcOrd="6" destOrd="0" presId="urn:microsoft.com/office/officeart/2008/layout/LinedList"/>
    <dgm:cxn modelId="{9AD9C08F-D314-45C4-80D6-D0D85DD31AB8}" type="presParOf" srcId="{1808425A-9702-4495-BF93-8256D5DDE9DE}" destId="{0429E394-FC7A-4887-A363-06FFB61ED412}" srcOrd="7" destOrd="0" presId="urn:microsoft.com/office/officeart/2008/layout/LinedList"/>
    <dgm:cxn modelId="{E1B8B408-70EE-492C-A18F-AEE8A478FFF2}" type="presParOf" srcId="{0429E394-FC7A-4887-A363-06FFB61ED412}" destId="{9285D4A1-4B50-4716-91A0-C1E766FB5A47}" srcOrd="0" destOrd="0" presId="urn:microsoft.com/office/officeart/2008/layout/LinedList"/>
    <dgm:cxn modelId="{50793A87-0DB9-4185-806A-B73D8770E1B1}" type="presParOf" srcId="{0429E394-FC7A-4887-A363-06FFB61ED412}" destId="{3EB34112-35FB-4050-B80D-8D1A8B426D6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b="1"/>
            <a:t>Introduction </a:t>
          </a:r>
          <a:endParaRPr lang="en-US"/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1055B058-5119-4107-9F89-BD2249A27157}">
      <dgm:prSet/>
      <dgm:spPr/>
      <dgm:t>
        <a:bodyPr/>
        <a:lstStyle/>
        <a:p>
          <a:r>
            <a:rPr lang="en-US" b="1" dirty="0"/>
            <a:t>Warm-Up: </a:t>
          </a:r>
          <a:r>
            <a:rPr lang="en-US" b="1" noProof="0" dirty="0">
              <a:solidFill>
                <a:srgbClr val="DCEAF7"/>
              </a:solidFill>
            </a:rPr>
            <a:t>Vocabulary</a:t>
          </a:r>
          <a:endParaRPr lang="en-US" dirty="0"/>
        </a:p>
      </dgm:t>
    </dgm:pt>
    <dgm:pt modelId="{A4AD487F-233B-443A-B897-CF4A18A0051B}" type="parTrans" cxnId="{07401C23-CCFA-48BA-B566-B947B0D724D8}">
      <dgm:prSet/>
      <dgm:spPr/>
      <dgm:t>
        <a:bodyPr/>
        <a:lstStyle/>
        <a:p>
          <a:endParaRPr lang="en-US"/>
        </a:p>
      </dgm:t>
    </dgm:pt>
    <dgm:pt modelId="{31EE6B4E-E626-426C-8D0F-DB2A266A6B1C}" type="sibTrans" cxnId="{07401C23-CCFA-48BA-B566-B947B0D724D8}">
      <dgm:prSet/>
      <dgm:spPr/>
      <dgm:t>
        <a:bodyPr/>
        <a:lstStyle/>
        <a:p>
          <a:endParaRPr lang="en-US"/>
        </a:p>
      </dgm:t>
    </dgm:pt>
    <dgm:pt modelId="{F35B98E1-B2F5-4F6F-808D-42FDE74CC70D}">
      <dgm:prSet/>
      <dgm:spPr/>
      <dgm:t>
        <a:bodyPr/>
        <a:lstStyle/>
        <a:p>
          <a:r>
            <a:rPr lang="en-US" b="1" dirty="0"/>
            <a:t>Incel?</a:t>
          </a:r>
          <a:endParaRPr lang="en-US" dirty="0"/>
        </a:p>
      </dgm:t>
    </dgm:pt>
    <dgm:pt modelId="{364AA636-17B5-4DFA-A580-98DD1733DF34}" type="parTrans" cxnId="{42CC288D-9AD5-43E3-83F7-8BB441EF05AF}">
      <dgm:prSet/>
      <dgm:spPr/>
      <dgm:t>
        <a:bodyPr/>
        <a:lstStyle/>
        <a:p>
          <a:endParaRPr lang="en-US"/>
        </a:p>
      </dgm:t>
    </dgm:pt>
    <dgm:pt modelId="{2588003F-413A-444F-A205-42D20B3CC5F4}" type="sibTrans" cxnId="{42CC288D-9AD5-43E3-83F7-8BB441EF05AF}">
      <dgm:prSet/>
      <dgm:spPr/>
      <dgm:t>
        <a:bodyPr/>
        <a:lstStyle/>
        <a:p>
          <a:endParaRPr lang="en-US"/>
        </a:p>
      </dgm:t>
    </dgm:pt>
    <dgm:pt modelId="{94F04ADF-5842-46F0-B4A5-43F28AF309CC}">
      <dgm:prSet/>
      <dgm:spPr/>
      <dgm:t>
        <a:bodyPr/>
        <a:lstStyle/>
        <a:p>
          <a:r>
            <a:rPr lang="en-US" b="1" dirty="0"/>
            <a:t>Discussion</a:t>
          </a:r>
          <a:endParaRPr lang="en-US" dirty="0"/>
        </a:p>
      </dgm:t>
    </dgm:pt>
    <dgm:pt modelId="{D71489AA-BF1B-4C36-B285-1EFD8018894C}" type="parTrans" cxnId="{E56A4513-BF33-4B9B-A69A-7132DB7E5BF4}">
      <dgm:prSet/>
      <dgm:spPr/>
      <dgm:t>
        <a:bodyPr/>
        <a:lstStyle/>
        <a:p>
          <a:endParaRPr lang="en-US"/>
        </a:p>
      </dgm:t>
    </dgm:pt>
    <dgm:pt modelId="{0E41B6AA-9F45-457A-88E4-B47907059147}" type="sibTrans" cxnId="{E56A4513-BF33-4B9B-A69A-7132DB7E5BF4}">
      <dgm:prSet/>
      <dgm:spPr/>
      <dgm:t>
        <a:bodyPr/>
        <a:lstStyle/>
        <a:p>
          <a:endParaRPr lang="en-US"/>
        </a:p>
      </dgm:t>
    </dgm:pt>
    <dgm:pt modelId="{B2837F37-9923-4755-A25B-E8EF3BD9D33A}" type="pres">
      <dgm:prSet presAssocID="{38DC9594-5216-48DF-BF7D-10C49259285E}" presName="outerComposite" presStyleCnt="0">
        <dgm:presLayoutVars>
          <dgm:chMax val="5"/>
          <dgm:dir/>
          <dgm:resizeHandles val="exact"/>
        </dgm:presLayoutVars>
      </dgm:prSet>
      <dgm:spPr/>
    </dgm:pt>
    <dgm:pt modelId="{24B7FD6A-59F0-443F-B28B-FA852B696916}" type="pres">
      <dgm:prSet presAssocID="{38DC9594-5216-48DF-BF7D-10C49259285E}" presName="dummyMaxCanvas" presStyleCnt="0">
        <dgm:presLayoutVars/>
      </dgm:prSet>
      <dgm:spPr/>
    </dgm:pt>
    <dgm:pt modelId="{A6D03FD2-837C-475C-8AAF-AC5C0C7B2C7E}" type="pres">
      <dgm:prSet presAssocID="{38DC9594-5216-48DF-BF7D-10C49259285E}" presName="FourNodes_1" presStyleLbl="node1" presStyleIdx="0" presStyleCnt="4" custLinFactNeighborX="-274" custLinFactNeighborY="-9257">
        <dgm:presLayoutVars>
          <dgm:bulletEnabled val="1"/>
        </dgm:presLayoutVars>
      </dgm:prSet>
      <dgm:spPr/>
    </dgm:pt>
    <dgm:pt modelId="{96D7DC88-937E-4A04-A7AF-81CD905E56E7}" type="pres">
      <dgm:prSet presAssocID="{38DC9594-5216-48DF-BF7D-10C49259285E}" presName="FourNodes_2" presStyleLbl="node1" presStyleIdx="1" presStyleCnt="4">
        <dgm:presLayoutVars>
          <dgm:bulletEnabled val="1"/>
        </dgm:presLayoutVars>
      </dgm:prSet>
      <dgm:spPr/>
    </dgm:pt>
    <dgm:pt modelId="{A86B3E10-6E4C-4B4B-BBDC-3F31BA8A1A3B}" type="pres">
      <dgm:prSet presAssocID="{38DC9594-5216-48DF-BF7D-10C49259285E}" presName="FourNodes_3" presStyleLbl="node1" presStyleIdx="2" presStyleCnt="4">
        <dgm:presLayoutVars>
          <dgm:bulletEnabled val="1"/>
        </dgm:presLayoutVars>
      </dgm:prSet>
      <dgm:spPr/>
    </dgm:pt>
    <dgm:pt modelId="{AC424B8F-2273-41CE-87A5-E008F347C45D}" type="pres">
      <dgm:prSet presAssocID="{38DC9594-5216-48DF-BF7D-10C49259285E}" presName="FourNodes_4" presStyleLbl="node1" presStyleIdx="3" presStyleCnt="4">
        <dgm:presLayoutVars>
          <dgm:bulletEnabled val="1"/>
        </dgm:presLayoutVars>
      </dgm:prSet>
      <dgm:spPr/>
    </dgm:pt>
    <dgm:pt modelId="{65C41927-39FE-4B65-A00F-0885513EE18F}" type="pres">
      <dgm:prSet presAssocID="{38DC9594-5216-48DF-BF7D-10C49259285E}" presName="FourConn_1-2" presStyleLbl="fgAccFollowNode1" presStyleIdx="0" presStyleCnt="3">
        <dgm:presLayoutVars>
          <dgm:bulletEnabled val="1"/>
        </dgm:presLayoutVars>
      </dgm:prSet>
      <dgm:spPr/>
    </dgm:pt>
    <dgm:pt modelId="{C1D3F58A-43A4-42BC-B8DB-57D60888A146}" type="pres">
      <dgm:prSet presAssocID="{38DC9594-5216-48DF-BF7D-10C49259285E}" presName="FourConn_2-3" presStyleLbl="fgAccFollowNode1" presStyleIdx="1" presStyleCnt="3">
        <dgm:presLayoutVars>
          <dgm:bulletEnabled val="1"/>
        </dgm:presLayoutVars>
      </dgm:prSet>
      <dgm:spPr/>
    </dgm:pt>
    <dgm:pt modelId="{E3FC1A6F-6AAB-4D7B-82C6-A6DEFB27DA99}" type="pres">
      <dgm:prSet presAssocID="{38DC9594-5216-48DF-BF7D-10C49259285E}" presName="FourConn_3-4" presStyleLbl="fgAccFollowNode1" presStyleIdx="2" presStyleCnt="3">
        <dgm:presLayoutVars>
          <dgm:bulletEnabled val="1"/>
        </dgm:presLayoutVars>
      </dgm:prSet>
      <dgm:spPr/>
    </dgm:pt>
    <dgm:pt modelId="{387BEFE4-ADDA-45A1-838A-1E4FB279DCCD}" type="pres">
      <dgm:prSet presAssocID="{38DC9594-5216-48DF-BF7D-10C49259285E}" presName="FourNodes_1_text" presStyleLbl="node1" presStyleIdx="3" presStyleCnt="4">
        <dgm:presLayoutVars>
          <dgm:bulletEnabled val="1"/>
        </dgm:presLayoutVars>
      </dgm:prSet>
      <dgm:spPr/>
    </dgm:pt>
    <dgm:pt modelId="{450A12AF-3C98-4879-A815-C38CE2E24109}" type="pres">
      <dgm:prSet presAssocID="{38DC9594-5216-48DF-BF7D-10C49259285E}" presName="FourNodes_2_text" presStyleLbl="node1" presStyleIdx="3" presStyleCnt="4">
        <dgm:presLayoutVars>
          <dgm:bulletEnabled val="1"/>
        </dgm:presLayoutVars>
      </dgm:prSet>
      <dgm:spPr/>
    </dgm:pt>
    <dgm:pt modelId="{411E3885-9CA9-4ED8-AC80-59A81D683DAD}" type="pres">
      <dgm:prSet presAssocID="{38DC9594-5216-48DF-BF7D-10C49259285E}" presName="FourNodes_3_text" presStyleLbl="node1" presStyleIdx="3" presStyleCnt="4">
        <dgm:presLayoutVars>
          <dgm:bulletEnabled val="1"/>
        </dgm:presLayoutVars>
      </dgm:prSet>
      <dgm:spPr/>
    </dgm:pt>
    <dgm:pt modelId="{74A9C37A-FA28-47BF-90C7-5795116560A7}" type="pres">
      <dgm:prSet presAssocID="{38DC9594-5216-48DF-BF7D-10C49259285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8755380E-BC06-4AB2-B7E2-62DED35625E2}" type="presOf" srcId="{F35B98E1-B2F5-4F6F-808D-42FDE74CC70D}" destId="{411E3885-9CA9-4ED8-AC80-59A81D683DAD}" srcOrd="1" destOrd="0" presId="urn:microsoft.com/office/officeart/2005/8/layout/vProcess5"/>
    <dgm:cxn modelId="{E56A4513-BF33-4B9B-A69A-7132DB7E5BF4}" srcId="{38DC9594-5216-48DF-BF7D-10C49259285E}" destId="{94F04ADF-5842-46F0-B4A5-43F28AF309CC}" srcOrd="3" destOrd="0" parTransId="{D71489AA-BF1B-4C36-B285-1EFD8018894C}" sibTransId="{0E41B6AA-9F45-457A-88E4-B47907059147}"/>
    <dgm:cxn modelId="{07401C23-CCFA-48BA-B566-B947B0D724D8}" srcId="{38DC9594-5216-48DF-BF7D-10C49259285E}" destId="{1055B058-5119-4107-9F89-BD2249A27157}" srcOrd="1" destOrd="0" parTransId="{A4AD487F-233B-443A-B897-CF4A18A0051B}" sibTransId="{31EE6B4E-E626-426C-8D0F-DB2A266A6B1C}"/>
    <dgm:cxn modelId="{D3D2AC5C-8E60-486D-8769-AE28FDFDE8D0}" type="presOf" srcId="{94F04ADF-5842-46F0-B4A5-43F28AF309CC}" destId="{AC424B8F-2273-41CE-87A5-E008F347C45D}" srcOrd="0" destOrd="0" presId="urn:microsoft.com/office/officeart/2005/8/layout/vProcess5"/>
    <dgm:cxn modelId="{025D7768-5058-42F5-A47F-A0C6689CB5CB}" type="presOf" srcId="{38DC9594-5216-48DF-BF7D-10C49259285E}" destId="{B2837F37-9923-4755-A25B-E8EF3BD9D33A}" srcOrd="0" destOrd="0" presId="urn:microsoft.com/office/officeart/2005/8/layout/vProcess5"/>
    <dgm:cxn modelId="{1822DF4A-75F0-486E-AAB5-D6231595B9D0}" type="presOf" srcId="{81085C6D-F099-4241-9332-CA8ADFB23013}" destId="{387BEFE4-ADDA-45A1-838A-1E4FB279DCCD}" srcOrd="1" destOrd="0" presId="urn:microsoft.com/office/officeart/2005/8/layout/vProcess5"/>
    <dgm:cxn modelId="{49697E51-3254-4CC8-B945-0D5B19517713}" type="presOf" srcId="{379B2C00-9393-4632-9715-A430F7A0346C}" destId="{65C41927-39FE-4B65-A00F-0885513EE18F}" srcOrd="0" destOrd="0" presId="urn:microsoft.com/office/officeart/2005/8/layout/vProcess5"/>
    <dgm:cxn modelId="{716E8D53-8926-4848-9968-9F591C625804}" type="presOf" srcId="{31EE6B4E-E626-426C-8D0F-DB2A266A6B1C}" destId="{C1D3F58A-43A4-42BC-B8DB-57D60888A146}" srcOrd="0" destOrd="0" presId="urn:microsoft.com/office/officeart/2005/8/layout/vProcess5"/>
    <dgm:cxn modelId="{C3CCE353-B0C2-4FE9-8C57-512034D5BE5C}" type="presOf" srcId="{1055B058-5119-4107-9F89-BD2249A27157}" destId="{450A12AF-3C98-4879-A815-C38CE2E24109}" srcOrd="1" destOrd="0" presId="urn:microsoft.com/office/officeart/2005/8/layout/vProcess5"/>
    <dgm:cxn modelId="{42CC288D-9AD5-43E3-83F7-8BB441EF05AF}" srcId="{38DC9594-5216-48DF-BF7D-10C49259285E}" destId="{F35B98E1-B2F5-4F6F-808D-42FDE74CC70D}" srcOrd="2" destOrd="0" parTransId="{364AA636-17B5-4DFA-A580-98DD1733DF34}" sibTransId="{2588003F-413A-444F-A205-42D20B3CC5F4}"/>
    <dgm:cxn modelId="{229C709F-CAE9-4296-AD82-75056712D9EA}" type="presOf" srcId="{94F04ADF-5842-46F0-B4A5-43F28AF309CC}" destId="{74A9C37A-FA28-47BF-90C7-5795116560A7}" srcOrd="1" destOrd="0" presId="urn:microsoft.com/office/officeart/2005/8/layout/vProcess5"/>
    <dgm:cxn modelId="{5C5A5DCE-F3E8-4728-BC12-6400F025A791}" type="presOf" srcId="{1055B058-5119-4107-9F89-BD2249A27157}" destId="{96D7DC88-937E-4A04-A7AF-81CD905E56E7}" srcOrd="0" destOrd="0" presId="urn:microsoft.com/office/officeart/2005/8/layout/vProcess5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DC44BBE3-7755-4F40-99F7-0C498DBFF013}" type="presOf" srcId="{2588003F-413A-444F-A205-42D20B3CC5F4}" destId="{E3FC1A6F-6AAB-4D7B-82C6-A6DEFB27DA99}" srcOrd="0" destOrd="0" presId="urn:microsoft.com/office/officeart/2005/8/layout/vProcess5"/>
    <dgm:cxn modelId="{5A6FF6E9-0F18-4B1F-9E3D-D9A0E85196E7}" type="presOf" srcId="{81085C6D-F099-4241-9332-CA8ADFB23013}" destId="{A6D03FD2-837C-475C-8AAF-AC5C0C7B2C7E}" srcOrd="0" destOrd="0" presId="urn:microsoft.com/office/officeart/2005/8/layout/vProcess5"/>
    <dgm:cxn modelId="{288A10EA-588D-4C8A-B94A-F15217971FD9}" type="presOf" srcId="{F35B98E1-B2F5-4F6F-808D-42FDE74CC70D}" destId="{A86B3E10-6E4C-4B4B-BBDC-3F31BA8A1A3B}" srcOrd="0" destOrd="0" presId="urn:microsoft.com/office/officeart/2005/8/layout/vProcess5"/>
    <dgm:cxn modelId="{A4C08342-5865-463B-BFC5-399AB6C672BB}" type="presParOf" srcId="{B2837F37-9923-4755-A25B-E8EF3BD9D33A}" destId="{24B7FD6A-59F0-443F-B28B-FA852B696916}" srcOrd="0" destOrd="0" presId="urn:microsoft.com/office/officeart/2005/8/layout/vProcess5"/>
    <dgm:cxn modelId="{41111EAB-F25F-4DE2-838C-90BBC5EE298D}" type="presParOf" srcId="{B2837F37-9923-4755-A25B-E8EF3BD9D33A}" destId="{A6D03FD2-837C-475C-8AAF-AC5C0C7B2C7E}" srcOrd="1" destOrd="0" presId="urn:microsoft.com/office/officeart/2005/8/layout/vProcess5"/>
    <dgm:cxn modelId="{C5723890-0CF7-4A84-B892-B61083721C66}" type="presParOf" srcId="{B2837F37-9923-4755-A25B-E8EF3BD9D33A}" destId="{96D7DC88-937E-4A04-A7AF-81CD905E56E7}" srcOrd="2" destOrd="0" presId="urn:microsoft.com/office/officeart/2005/8/layout/vProcess5"/>
    <dgm:cxn modelId="{B7EBEE56-CD1C-474E-85D7-E8C6B4487237}" type="presParOf" srcId="{B2837F37-9923-4755-A25B-E8EF3BD9D33A}" destId="{A86B3E10-6E4C-4B4B-BBDC-3F31BA8A1A3B}" srcOrd="3" destOrd="0" presId="urn:microsoft.com/office/officeart/2005/8/layout/vProcess5"/>
    <dgm:cxn modelId="{C6F7E42F-A767-41F7-A26B-5BB3B84B5DCD}" type="presParOf" srcId="{B2837F37-9923-4755-A25B-E8EF3BD9D33A}" destId="{AC424B8F-2273-41CE-87A5-E008F347C45D}" srcOrd="4" destOrd="0" presId="urn:microsoft.com/office/officeart/2005/8/layout/vProcess5"/>
    <dgm:cxn modelId="{382B4F17-A4A7-40C0-BA4C-939BFFD47354}" type="presParOf" srcId="{B2837F37-9923-4755-A25B-E8EF3BD9D33A}" destId="{65C41927-39FE-4B65-A00F-0885513EE18F}" srcOrd="5" destOrd="0" presId="urn:microsoft.com/office/officeart/2005/8/layout/vProcess5"/>
    <dgm:cxn modelId="{095C8D04-6A62-4F0B-BAC9-F29337C56775}" type="presParOf" srcId="{B2837F37-9923-4755-A25B-E8EF3BD9D33A}" destId="{C1D3F58A-43A4-42BC-B8DB-57D60888A146}" srcOrd="6" destOrd="0" presId="urn:microsoft.com/office/officeart/2005/8/layout/vProcess5"/>
    <dgm:cxn modelId="{230369CC-662B-449E-ADB2-15529DFF26BB}" type="presParOf" srcId="{B2837F37-9923-4755-A25B-E8EF3BD9D33A}" destId="{E3FC1A6F-6AAB-4D7B-82C6-A6DEFB27DA99}" srcOrd="7" destOrd="0" presId="urn:microsoft.com/office/officeart/2005/8/layout/vProcess5"/>
    <dgm:cxn modelId="{5FE127CD-14C1-46B1-BF20-6FED93FC707C}" type="presParOf" srcId="{B2837F37-9923-4755-A25B-E8EF3BD9D33A}" destId="{387BEFE4-ADDA-45A1-838A-1E4FB279DCCD}" srcOrd="8" destOrd="0" presId="urn:microsoft.com/office/officeart/2005/8/layout/vProcess5"/>
    <dgm:cxn modelId="{4F2BBCBA-0387-4CB6-A307-C698CBCB219D}" type="presParOf" srcId="{B2837F37-9923-4755-A25B-E8EF3BD9D33A}" destId="{450A12AF-3C98-4879-A815-C38CE2E24109}" srcOrd="9" destOrd="0" presId="urn:microsoft.com/office/officeart/2005/8/layout/vProcess5"/>
    <dgm:cxn modelId="{06D6FE1A-0C89-401F-9824-A00E6C673025}" type="presParOf" srcId="{B2837F37-9923-4755-A25B-E8EF3BD9D33A}" destId="{411E3885-9CA9-4ED8-AC80-59A81D683DAD}" srcOrd="10" destOrd="0" presId="urn:microsoft.com/office/officeart/2005/8/layout/vProcess5"/>
    <dgm:cxn modelId="{F1A0AE18-60F2-4DD0-97A4-B4B6A8B8A168}" type="presParOf" srcId="{B2837F37-9923-4755-A25B-E8EF3BD9D33A}" destId="{74A9C37A-FA28-47BF-90C7-5795116560A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dirty="0"/>
            <a:t>TASK: Language of Power </a:t>
          </a:r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C0B22F6C-EA36-4161-9263-6CFF887508BC}">
      <dgm:prSet/>
      <dgm:spPr/>
      <dgm:t>
        <a:bodyPr/>
        <a:lstStyle/>
        <a:p>
          <a:pPr>
            <a:buNone/>
          </a:pPr>
          <a:r>
            <a:rPr lang="en-US" dirty="0"/>
            <a:t>Watch episode 3</a:t>
          </a:r>
        </a:p>
      </dgm:t>
    </dgm:pt>
    <dgm:pt modelId="{1CDB7ECB-3625-4793-8B3C-EDCC539596B0}" type="parTrans" cxnId="{649F0353-7B4A-4F6D-BE7B-76B2F3B1547F}">
      <dgm:prSet/>
      <dgm:spPr/>
      <dgm:t>
        <a:bodyPr/>
        <a:lstStyle/>
        <a:p>
          <a:endParaRPr lang="da-DK"/>
        </a:p>
      </dgm:t>
    </dgm:pt>
    <dgm:pt modelId="{DDECAAED-0B22-46BC-97AD-9FD5B0F02CBF}" type="sibTrans" cxnId="{649F0353-7B4A-4F6D-BE7B-76B2F3B1547F}">
      <dgm:prSet/>
      <dgm:spPr/>
      <dgm:t>
        <a:bodyPr/>
        <a:lstStyle/>
        <a:p>
          <a:endParaRPr lang="da-DK"/>
        </a:p>
      </dgm:t>
    </dgm:pt>
    <dgm:pt modelId="{FE048362-8483-47E2-B3AF-46BE1B9C3C89}">
      <dgm:prSet/>
      <dgm:spPr/>
      <dgm:t>
        <a:bodyPr/>
        <a:lstStyle/>
        <a:p>
          <a:pPr>
            <a:buNone/>
          </a:pPr>
          <a:r>
            <a:rPr lang="da-DK" dirty="0"/>
            <a:t>Watch episode 3 </a:t>
          </a:r>
        </a:p>
      </dgm:t>
    </dgm:pt>
    <dgm:pt modelId="{068BA732-9B97-4F38-BF10-B3DF03607144}" type="parTrans" cxnId="{B123EC4C-AA65-4BE2-99A5-B805205DE829}">
      <dgm:prSet/>
      <dgm:spPr/>
      <dgm:t>
        <a:bodyPr/>
        <a:lstStyle/>
        <a:p>
          <a:endParaRPr lang="da-DK"/>
        </a:p>
      </dgm:t>
    </dgm:pt>
    <dgm:pt modelId="{A60F2D68-6ACD-4A65-B147-21646741E3DA}" type="sibTrans" cxnId="{B123EC4C-AA65-4BE2-99A5-B805205DE829}">
      <dgm:prSet/>
      <dgm:spPr/>
      <dgm:t>
        <a:bodyPr/>
        <a:lstStyle/>
        <a:p>
          <a:endParaRPr lang="da-DK"/>
        </a:p>
      </dgm:t>
    </dgm:pt>
    <dgm:pt modelId="{E5B90B9C-8533-45A1-A52C-7610B20DFEB4}">
      <dgm:prSet/>
      <dgm:spPr/>
      <dgm:t>
        <a:bodyPr/>
        <a:lstStyle/>
        <a:p>
          <a:pPr>
            <a:buNone/>
          </a:pPr>
          <a:r>
            <a:rPr lang="da-DK" dirty="0"/>
            <a:t>Exit </a:t>
          </a:r>
          <a:r>
            <a:rPr lang="da-DK" dirty="0" err="1"/>
            <a:t>Ticket</a:t>
          </a:r>
          <a:endParaRPr lang="da-DK" dirty="0"/>
        </a:p>
      </dgm:t>
    </dgm:pt>
    <dgm:pt modelId="{52887926-168A-4B40-B48E-A92D3F85C87F}" type="parTrans" cxnId="{AA6F6921-1FE9-4B15-AEC5-68DFF66B81A3}">
      <dgm:prSet/>
      <dgm:spPr/>
      <dgm:t>
        <a:bodyPr/>
        <a:lstStyle/>
        <a:p>
          <a:endParaRPr lang="da-DK"/>
        </a:p>
      </dgm:t>
    </dgm:pt>
    <dgm:pt modelId="{E3D1E750-B562-44B6-89FC-F75B629EEF53}" type="sibTrans" cxnId="{AA6F6921-1FE9-4B15-AEC5-68DFF66B81A3}">
      <dgm:prSet/>
      <dgm:spPr/>
      <dgm:t>
        <a:bodyPr/>
        <a:lstStyle/>
        <a:p>
          <a:endParaRPr lang="da-DK"/>
        </a:p>
      </dgm:t>
    </dgm:pt>
    <dgm:pt modelId="{2F1A7BE9-17D7-45AD-8FA2-004EBCEBD316}">
      <dgm:prSet/>
      <dgm:spPr/>
      <dgm:t>
        <a:bodyPr/>
        <a:lstStyle/>
        <a:p>
          <a:pPr>
            <a:buNone/>
          </a:pPr>
          <a:r>
            <a:rPr lang="en-US" dirty="0"/>
            <a:t>Break</a:t>
          </a:r>
        </a:p>
      </dgm:t>
    </dgm:pt>
    <dgm:pt modelId="{3878C30A-E56C-4C73-BA21-BF9BD53A8776}" type="parTrans" cxnId="{834A1DD8-47D8-4F78-B086-332B8097EECF}">
      <dgm:prSet/>
      <dgm:spPr/>
      <dgm:t>
        <a:bodyPr/>
        <a:lstStyle/>
        <a:p>
          <a:endParaRPr lang="da-DK"/>
        </a:p>
      </dgm:t>
    </dgm:pt>
    <dgm:pt modelId="{E8849D77-ED2D-4293-9920-0A5B9D07A4D1}" type="sibTrans" cxnId="{834A1DD8-47D8-4F78-B086-332B8097EECF}">
      <dgm:prSet/>
      <dgm:spPr/>
      <dgm:t>
        <a:bodyPr/>
        <a:lstStyle/>
        <a:p>
          <a:endParaRPr lang="da-DK"/>
        </a:p>
      </dgm:t>
    </dgm:pt>
    <dgm:pt modelId="{1808425A-9702-4495-BF93-8256D5DDE9DE}" type="pres">
      <dgm:prSet presAssocID="{38DC9594-5216-48DF-BF7D-10C49259285E}" presName="vert0" presStyleCnt="0">
        <dgm:presLayoutVars>
          <dgm:dir/>
          <dgm:animOne val="branch"/>
          <dgm:animLvl val="lvl"/>
        </dgm:presLayoutVars>
      </dgm:prSet>
      <dgm:spPr/>
    </dgm:pt>
    <dgm:pt modelId="{08EF44EC-6AB3-4537-BBD5-64132DBEF80B}" type="pres">
      <dgm:prSet presAssocID="{81085C6D-F099-4241-9332-CA8ADFB23013}" presName="thickLine" presStyleLbl="alignNode1" presStyleIdx="0" presStyleCnt="5"/>
      <dgm:spPr/>
    </dgm:pt>
    <dgm:pt modelId="{791C5FB7-AD37-421E-9BDC-75BD8E8D538F}" type="pres">
      <dgm:prSet presAssocID="{81085C6D-F099-4241-9332-CA8ADFB23013}" presName="horz1" presStyleCnt="0"/>
      <dgm:spPr/>
    </dgm:pt>
    <dgm:pt modelId="{DAF480E6-B36F-4A89-A80E-2D7BDAC33C9E}" type="pres">
      <dgm:prSet presAssocID="{81085C6D-F099-4241-9332-CA8ADFB23013}" presName="tx1" presStyleLbl="revTx" presStyleIdx="0" presStyleCnt="5"/>
      <dgm:spPr/>
    </dgm:pt>
    <dgm:pt modelId="{1179D07B-35B8-4D28-9F78-BCD6AFB592C7}" type="pres">
      <dgm:prSet presAssocID="{81085C6D-F099-4241-9332-CA8ADFB23013}" presName="vert1" presStyleCnt="0"/>
      <dgm:spPr/>
    </dgm:pt>
    <dgm:pt modelId="{920A8B28-0A1B-4DFB-9050-6F563B7608D7}" type="pres">
      <dgm:prSet presAssocID="{C0B22F6C-EA36-4161-9263-6CFF887508BC}" presName="thickLine" presStyleLbl="alignNode1" presStyleIdx="1" presStyleCnt="5"/>
      <dgm:spPr/>
    </dgm:pt>
    <dgm:pt modelId="{0100BB31-F3B4-4584-9565-9CE0918838C7}" type="pres">
      <dgm:prSet presAssocID="{C0B22F6C-EA36-4161-9263-6CFF887508BC}" presName="horz1" presStyleCnt="0"/>
      <dgm:spPr/>
    </dgm:pt>
    <dgm:pt modelId="{595EB929-196C-4434-BB97-BBC5EF2DC05E}" type="pres">
      <dgm:prSet presAssocID="{C0B22F6C-EA36-4161-9263-6CFF887508BC}" presName="tx1" presStyleLbl="revTx" presStyleIdx="1" presStyleCnt="5"/>
      <dgm:spPr/>
    </dgm:pt>
    <dgm:pt modelId="{11ED72D3-8CA6-4FEF-9383-135F62862E93}" type="pres">
      <dgm:prSet presAssocID="{C0B22F6C-EA36-4161-9263-6CFF887508BC}" presName="vert1" presStyleCnt="0"/>
      <dgm:spPr/>
    </dgm:pt>
    <dgm:pt modelId="{410685B9-2532-4092-BB00-602F863443EA}" type="pres">
      <dgm:prSet presAssocID="{2F1A7BE9-17D7-45AD-8FA2-004EBCEBD316}" presName="thickLine" presStyleLbl="alignNode1" presStyleIdx="2" presStyleCnt="5"/>
      <dgm:spPr/>
    </dgm:pt>
    <dgm:pt modelId="{D223B58F-7AEA-440D-9F46-1DE306D76FE3}" type="pres">
      <dgm:prSet presAssocID="{2F1A7BE9-17D7-45AD-8FA2-004EBCEBD316}" presName="horz1" presStyleCnt="0"/>
      <dgm:spPr/>
    </dgm:pt>
    <dgm:pt modelId="{E57EEE23-C4E3-4CD9-949A-C310FABD4158}" type="pres">
      <dgm:prSet presAssocID="{2F1A7BE9-17D7-45AD-8FA2-004EBCEBD316}" presName="tx1" presStyleLbl="revTx" presStyleIdx="2" presStyleCnt="5"/>
      <dgm:spPr/>
    </dgm:pt>
    <dgm:pt modelId="{03BF0956-7B06-413E-8B40-B21B8035E2CC}" type="pres">
      <dgm:prSet presAssocID="{2F1A7BE9-17D7-45AD-8FA2-004EBCEBD316}" presName="vert1" presStyleCnt="0"/>
      <dgm:spPr/>
    </dgm:pt>
    <dgm:pt modelId="{87F9585E-083A-42D5-8CD8-A07292AA3F3D}" type="pres">
      <dgm:prSet presAssocID="{FE048362-8483-47E2-B3AF-46BE1B9C3C89}" presName="thickLine" presStyleLbl="alignNode1" presStyleIdx="3" presStyleCnt="5"/>
      <dgm:spPr/>
    </dgm:pt>
    <dgm:pt modelId="{4A3A444F-58F5-4BCE-8E4E-F848256AFFDD}" type="pres">
      <dgm:prSet presAssocID="{FE048362-8483-47E2-B3AF-46BE1B9C3C89}" presName="horz1" presStyleCnt="0"/>
      <dgm:spPr/>
    </dgm:pt>
    <dgm:pt modelId="{814F1E56-B8BF-4645-96F0-1B8E03D9F554}" type="pres">
      <dgm:prSet presAssocID="{FE048362-8483-47E2-B3AF-46BE1B9C3C89}" presName="tx1" presStyleLbl="revTx" presStyleIdx="3" presStyleCnt="5"/>
      <dgm:spPr/>
    </dgm:pt>
    <dgm:pt modelId="{B62F8000-67A2-4664-B1D1-AA00B5403EEE}" type="pres">
      <dgm:prSet presAssocID="{FE048362-8483-47E2-B3AF-46BE1B9C3C89}" presName="vert1" presStyleCnt="0"/>
      <dgm:spPr/>
    </dgm:pt>
    <dgm:pt modelId="{0EBC5294-D82A-483A-96C0-79AF24B803A5}" type="pres">
      <dgm:prSet presAssocID="{E5B90B9C-8533-45A1-A52C-7610B20DFEB4}" presName="thickLine" presStyleLbl="alignNode1" presStyleIdx="4" presStyleCnt="5"/>
      <dgm:spPr/>
    </dgm:pt>
    <dgm:pt modelId="{0429E394-FC7A-4887-A363-06FFB61ED412}" type="pres">
      <dgm:prSet presAssocID="{E5B90B9C-8533-45A1-A52C-7610B20DFEB4}" presName="horz1" presStyleCnt="0"/>
      <dgm:spPr/>
    </dgm:pt>
    <dgm:pt modelId="{9285D4A1-4B50-4716-91A0-C1E766FB5A47}" type="pres">
      <dgm:prSet presAssocID="{E5B90B9C-8533-45A1-A52C-7610B20DFEB4}" presName="tx1" presStyleLbl="revTx" presStyleIdx="4" presStyleCnt="5"/>
      <dgm:spPr/>
    </dgm:pt>
    <dgm:pt modelId="{3EB34112-35FB-4050-B80D-8D1A8B426D68}" type="pres">
      <dgm:prSet presAssocID="{E5B90B9C-8533-45A1-A52C-7610B20DFEB4}" presName="vert1" presStyleCnt="0"/>
      <dgm:spPr/>
    </dgm:pt>
  </dgm:ptLst>
  <dgm:cxnLst>
    <dgm:cxn modelId="{C8EB831B-3996-4230-817A-26F2F000528C}" type="presOf" srcId="{38DC9594-5216-48DF-BF7D-10C49259285E}" destId="{1808425A-9702-4495-BF93-8256D5DDE9DE}" srcOrd="0" destOrd="0" presId="urn:microsoft.com/office/officeart/2008/layout/LinedList"/>
    <dgm:cxn modelId="{AA6F6921-1FE9-4B15-AEC5-68DFF66B81A3}" srcId="{38DC9594-5216-48DF-BF7D-10C49259285E}" destId="{E5B90B9C-8533-45A1-A52C-7610B20DFEB4}" srcOrd="4" destOrd="0" parTransId="{52887926-168A-4B40-B48E-A92D3F85C87F}" sibTransId="{E3D1E750-B562-44B6-89FC-F75B629EEF53}"/>
    <dgm:cxn modelId="{032BAC3B-F434-4C28-8533-08E604BC16AE}" type="presOf" srcId="{81085C6D-F099-4241-9332-CA8ADFB23013}" destId="{DAF480E6-B36F-4A89-A80E-2D7BDAC33C9E}" srcOrd="0" destOrd="0" presId="urn:microsoft.com/office/officeart/2008/layout/LinedList"/>
    <dgm:cxn modelId="{B123EC4C-AA65-4BE2-99A5-B805205DE829}" srcId="{38DC9594-5216-48DF-BF7D-10C49259285E}" destId="{FE048362-8483-47E2-B3AF-46BE1B9C3C89}" srcOrd="3" destOrd="0" parTransId="{068BA732-9B97-4F38-BF10-B3DF03607144}" sibTransId="{A60F2D68-6ACD-4A65-B147-21646741E3DA}"/>
    <dgm:cxn modelId="{649F0353-7B4A-4F6D-BE7B-76B2F3B1547F}" srcId="{38DC9594-5216-48DF-BF7D-10C49259285E}" destId="{C0B22F6C-EA36-4161-9263-6CFF887508BC}" srcOrd="1" destOrd="0" parTransId="{1CDB7ECB-3625-4793-8B3C-EDCC539596B0}" sibTransId="{DDECAAED-0B22-46BC-97AD-9FD5B0F02CBF}"/>
    <dgm:cxn modelId="{96F09F58-5224-498D-A149-472802DF8522}" type="presOf" srcId="{C0B22F6C-EA36-4161-9263-6CFF887508BC}" destId="{595EB929-196C-4434-BB97-BBC5EF2DC05E}" srcOrd="0" destOrd="0" presId="urn:microsoft.com/office/officeart/2008/layout/LinedList"/>
    <dgm:cxn modelId="{92965759-C28F-40DD-A115-FD34328DCFC6}" type="presOf" srcId="{FE048362-8483-47E2-B3AF-46BE1B9C3C89}" destId="{814F1E56-B8BF-4645-96F0-1B8E03D9F554}" srcOrd="0" destOrd="0" presId="urn:microsoft.com/office/officeart/2008/layout/LinedList"/>
    <dgm:cxn modelId="{25E0EB7B-3973-439E-91A6-A236204A9C57}" type="presOf" srcId="{E5B90B9C-8533-45A1-A52C-7610B20DFEB4}" destId="{9285D4A1-4B50-4716-91A0-C1E766FB5A47}" srcOrd="0" destOrd="0" presId="urn:microsoft.com/office/officeart/2008/layout/LinedList"/>
    <dgm:cxn modelId="{834A1DD8-47D8-4F78-B086-332B8097EECF}" srcId="{38DC9594-5216-48DF-BF7D-10C49259285E}" destId="{2F1A7BE9-17D7-45AD-8FA2-004EBCEBD316}" srcOrd="2" destOrd="0" parTransId="{3878C30A-E56C-4C73-BA21-BF9BD53A8776}" sibTransId="{E8849D77-ED2D-4293-9920-0A5B9D07A4D1}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FCE285FD-9710-49D9-A751-3D3E2E409216}" type="presOf" srcId="{2F1A7BE9-17D7-45AD-8FA2-004EBCEBD316}" destId="{E57EEE23-C4E3-4CD9-949A-C310FABD4158}" srcOrd="0" destOrd="0" presId="urn:microsoft.com/office/officeart/2008/layout/LinedList"/>
    <dgm:cxn modelId="{7FFB644B-36A5-4BF6-9B75-104ECBE7C017}" type="presParOf" srcId="{1808425A-9702-4495-BF93-8256D5DDE9DE}" destId="{08EF44EC-6AB3-4537-BBD5-64132DBEF80B}" srcOrd="0" destOrd="0" presId="urn:microsoft.com/office/officeart/2008/layout/LinedList"/>
    <dgm:cxn modelId="{63AF7AB9-C318-40B7-8E37-D79997952539}" type="presParOf" srcId="{1808425A-9702-4495-BF93-8256D5DDE9DE}" destId="{791C5FB7-AD37-421E-9BDC-75BD8E8D538F}" srcOrd="1" destOrd="0" presId="urn:microsoft.com/office/officeart/2008/layout/LinedList"/>
    <dgm:cxn modelId="{F486FA14-F1F5-4441-A02D-A521E82FD498}" type="presParOf" srcId="{791C5FB7-AD37-421E-9BDC-75BD8E8D538F}" destId="{DAF480E6-B36F-4A89-A80E-2D7BDAC33C9E}" srcOrd="0" destOrd="0" presId="urn:microsoft.com/office/officeart/2008/layout/LinedList"/>
    <dgm:cxn modelId="{DB382FE5-2A2B-4C56-9ADD-0C4F849FDFF7}" type="presParOf" srcId="{791C5FB7-AD37-421E-9BDC-75BD8E8D538F}" destId="{1179D07B-35B8-4D28-9F78-BCD6AFB592C7}" srcOrd="1" destOrd="0" presId="urn:microsoft.com/office/officeart/2008/layout/LinedList"/>
    <dgm:cxn modelId="{19708B9E-0640-4AB9-95C1-76D9723B1C92}" type="presParOf" srcId="{1808425A-9702-4495-BF93-8256D5DDE9DE}" destId="{920A8B28-0A1B-4DFB-9050-6F563B7608D7}" srcOrd="2" destOrd="0" presId="urn:microsoft.com/office/officeart/2008/layout/LinedList"/>
    <dgm:cxn modelId="{EF8B18C0-154B-4D7C-BA4B-1D71218E20DB}" type="presParOf" srcId="{1808425A-9702-4495-BF93-8256D5DDE9DE}" destId="{0100BB31-F3B4-4584-9565-9CE0918838C7}" srcOrd="3" destOrd="0" presId="urn:microsoft.com/office/officeart/2008/layout/LinedList"/>
    <dgm:cxn modelId="{E5FD64E1-EB14-4113-9422-00FE4F1D1502}" type="presParOf" srcId="{0100BB31-F3B4-4584-9565-9CE0918838C7}" destId="{595EB929-196C-4434-BB97-BBC5EF2DC05E}" srcOrd="0" destOrd="0" presId="urn:microsoft.com/office/officeart/2008/layout/LinedList"/>
    <dgm:cxn modelId="{5DBC6F37-5186-4E27-A781-2D4C9FEB29A7}" type="presParOf" srcId="{0100BB31-F3B4-4584-9565-9CE0918838C7}" destId="{11ED72D3-8CA6-4FEF-9383-135F62862E93}" srcOrd="1" destOrd="0" presId="urn:microsoft.com/office/officeart/2008/layout/LinedList"/>
    <dgm:cxn modelId="{ACC1DBAB-D635-47F4-A047-3D45E7ECFEDA}" type="presParOf" srcId="{1808425A-9702-4495-BF93-8256D5DDE9DE}" destId="{410685B9-2532-4092-BB00-602F863443EA}" srcOrd="4" destOrd="0" presId="urn:microsoft.com/office/officeart/2008/layout/LinedList"/>
    <dgm:cxn modelId="{E2959489-20A1-4F3C-BA5B-B50D2B07ADCF}" type="presParOf" srcId="{1808425A-9702-4495-BF93-8256D5DDE9DE}" destId="{D223B58F-7AEA-440D-9F46-1DE306D76FE3}" srcOrd="5" destOrd="0" presId="urn:microsoft.com/office/officeart/2008/layout/LinedList"/>
    <dgm:cxn modelId="{C72D01E1-0C1F-4991-82EC-2AC8C34043A3}" type="presParOf" srcId="{D223B58F-7AEA-440D-9F46-1DE306D76FE3}" destId="{E57EEE23-C4E3-4CD9-949A-C310FABD4158}" srcOrd="0" destOrd="0" presId="urn:microsoft.com/office/officeart/2008/layout/LinedList"/>
    <dgm:cxn modelId="{331D775E-C3FF-46FF-AE30-A11BC51F7A7A}" type="presParOf" srcId="{D223B58F-7AEA-440D-9F46-1DE306D76FE3}" destId="{03BF0956-7B06-413E-8B40-B21B8035E2CC}" srcOrd="1" destOrd="0" presId="urn:microsoft.com/office/officeart/2008/layout/LinedList"/>
    <dgm:cxn modelId="{D6625C60-5AEB-4700-B67B-6A25EB60EB4B}" type="presParOf" srcId="{1808425A-9702-4495-BF93-8256D5DDE9DE}" destId="{87F9585E-083A-42D5-8CD8-A07292AA3F3D}" srcOrd="6" destOrd="0" presId="urn:microsoft.com/office/officeart/2008/layout/LinedList"/>
    <dgm:cxn modelId="{BF5CD6B8-E9FD-4048-B805-3E1D3F9C8628}" type="presParOf" srcId="{1808425A-9702-4495-BF93-8256D5DDE9DE}" destId="{4A3A444F-58F5-4BCE-8E4E-F848256AFFDD}" srcOrd="7" destOrd="0" presId="urn:microsoft.com/office/officeart/2008/layout/LinedList"/>
    <dgm:cxn modelId="{B98E6407-2438-4A9C-8925-4C3A6720DD3D}" type="presParOf" srcId="{4A3A444F-58F5-4BCE-8E4E-F848256AFFDD}" destId="{814F1E56-B8BF-4645-96F0-1B8E03D9F554}" srcOrd="0" destOrd="0" presId="urn:microsoft.com/office/officeart/2008/layout/LinedList"/>
    <dgm:cxn modelId="{C7C83968-384F-4ADF-9BC4-844005E37CF5}" type="presParOf" srcId="{4A3A444F-58F5-4BCE-8E4E-F848256AFFDD}" destId="{B62F8000-67A2-4664-B1D1-AA00B5403EEE}" srcOrd="1" destOrd="0" presId="urn:microsoft.com/office/officeart/2008/layout/LinedList"/>
    <dgm:cxn modelId="{DA9D0EFD-4FAD-41A7-8C8E-843CD6E843FD}" type="presParOf" srcId="{1808425A-9702-4495-BF93-8256D5DDE9DE}" destId="{0EBC5294-D82A-483A-96C0-79AF24B803A5}" srcOrd="8" destOrd="0" presId="urn:microsoft.com/office/officeart/2008/layout/LinedList"/>
    <dgm:cxn modelId="{9AD9C08F-D314-45C4-80D6-D0D85DD31AB8}" type="presParOf" srcId="{1808425A-9702-4495-BF93-8256D5DDE9DE}" destId="{0429E394-FC7A-4887-A363-06FFB61ED412}" srcOrd="9" destOrd="0" presId="urn:microsoft.com/office/officeart/2008/layout/LinedList"/>
    <dgm:cxn modelId="{E1B8B408-70EE-492C-A18F-AEE8A478FFF2}" type="presParOf" srcId="{0429E394-FC7A-4887-A363-06FFB61ED412}" destId="{9285D4A1-4B50-4716-91A0-C1E766FB5A47}" srcOrd="0" destOrd="0" presId="urn:microsoft.com/office/officeart/2008/layout/LinedList"/>
    <dgm:cxn modelId="{50793A87-0DB9-4185-806A-B73D8770E1B1}" type="presParOf" srcId="{0429E394-FC7A-4887-A363-06FFB61ED412}" destId="{3EB34112-35FB-4050-B80D-8D1A8B426D6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b="1"/>
            <a:t>Introduction </a:t>
          </a:r>
          <a:endParaRPr lang="en-US"/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1055B058-5119-4107-9F89-BD2249A27157}">
      <dgm:prSet/>
      <dgm:spPr/>
      <dgm:t>
        <a:bodyPr/>
        <a:lstStyle/>
        <a:p>
          <a:r>
            <a:rPr lang="en-US" b="1" dirty="0"/>
            <a:t>Warm-Up: </a:t>
          </a:r>
          <a:r>
            <a:rPr lang="en-US" b="1" noProof="0" dirty="0">
              <a:solidFill>
                <a:srgbClr val="DCEAF7"/>
              </a:solidFill>
            </a:rPr>
            <a:t>Vocabulary</a:t>
          </a:r>
          <a:endParaRPr lang="en-US" dirty="0"/>
        </a:p>
      </dgm:t>
    </dgm:pt>
    <dgm:pt modelId="{A4AD487F-233B-443A-B897-CF4A18A0051B}" type="parTrans" cxnId="{07401C23-CCFA-48BA-B566-B947B0D724D8}">
      <dgm:prSet/>
      <dgm:spPr/>
      <dgm:t>
        <a:bodyPr/>
        <a:lstStyle/>
        <a:p>
          <a:endParaRPr lang="en-US"/>
        </a:p>
      </dgm:t>
    </dgm:pt>
    <dgm:pt modelId="{31EE6B4E-E626-426C-8D0F-DB2A266A6B1C}" type="sibTrans" cxnId="{07401C23-CCFA-48BA-B566-B947B0D724D8}">
      <dgm:prSet/>
      <dgm:spPr/>
      <dgm:t>
        <a:bodyPr/>
        <a:lstStyle/>
        <a:p>
          <a:endParaRPr lang="en-US"/>
        </a:p>
      </dgm:t>
    </dgm:pt>
    <dgm:pt modelId="{F35B98E1-B2F5-4F6F-808D-42FDE74CC70D}">
      <dgm:prSet/>
      <dgm:spPr/>
      <dgm:t>
        <a:bodyPr/>
        <a:lstStyle/>
        <a:p>
          <a:r>
            <a:rPr lang="en-US" b="1"/>
            <a:t>Start scene</a:t>
          </a:r>
          <a:endParaRPr lang="en-US" dirty="0"/>
        </a:p>
      </dgm:t>
    </dgm:pt>
    <dgm:pt modelId="{364AA636-17B5-4DFA-A580-98DD1733DF34}" type="parTrans" cxnId="{42CC288D-9AD5-43E3-83F7-8BB441EF05AF}">
      <dgm:prSet/>
      <dgm:spPr/>
      <dgm:t>
        <a:bodyPr/>
        <a:lstStyle/>
        <a:p>
          <a:endParaRPr lang="en-US"/>
        </a:p>
      </dgm:t>
    </dgm:pt>
    <dgm:pt modelId="{2588003F-413A-444F-A205-42D20B3CC5F4}" type="sibTrans" cxnId="{42CC288D-9AD5-43E3-83F7-8BB441EF05AF}">
      <dgm:prSet/>
      <dgm:spPr/>
      <dgm:t>
        <a:bodyPr/>
        <a:lstStyle/>
        <a:p>
          <a:endParaRPr lang="en-US"/>
        </a:p>
      </dgm:t>
    </dgm:pt>
    <dgm:pt modelId="{94F04ADF-5842-46F0-B4A5-43F28AF309CC}">
      <dgm:prSet/>
      <dgm:spPr/>
      <dgm:t>
        <a:bodyPr/>
        <a:lstStyle/>
        <a:p>
          <a:r>
            <a:rPr lang="en-US" b="1" dirty="0"/>
            <a:t>Reflection and Checking out</a:t>
          </a:r>
          <a:endParaRPr lang="en-US" dirty="0"/>
        </a:p>
      </dgm:t>
    </dgm:pt>
    <dgm:pt modelId="{D71489AA-BF1B-4C36-B285-1EFD8018894C}" type="parTrans" cxnId="{E56A4513-BF33-4B9B-A69A-7132DB7E5BF4}">
      <dgm:prSet/>
      <dgm:spPr/>
      <dgm:t>
        <a:bodyPr/>
        <a:lstStyle/>
        <a:p>
          <a:endParaRPr lang="en-US"/>
        </a:p>
      </dgm:t>
    </dgm:pt>
    <dgm:pt modelId="{0E41B6AA-9F45-457A-88E4-B47907059147}" type="sibTrans" cxnId="{E56A4513-BF33-4B9B-A69A-7132DB7E5BF4}">
      <dgm:prSet/>
      <dgm:spPr/>
      <dgm:t>
        <a:bodyPr/>
        <a:lstStyle/>
        <a:p>
          <a:endParaRPr lang="en-US"/>
        </a:p>
      </dgm:t>
    </dgm:pt>
    <dgm:pt modelId="{B2837F37-9923-4755-A25B-E8EF3BD9D33A}" type="pres">
      <dgm:prSet presAssocID="{38DC9594-5216-48DF-BF7D-10C49259285E}" presName="outerComposite" presStyleCnt="0">
        <dgm:presLayoutVars>
          <dgm:chMax val="5"/>
          <dgm:dir/>
          <dgm:resizeHandles val="exact"/>
        </dgm:presLayoutVars>
      </dgm:prSet>
      <dgm:spPr/>
    </dgm:pt>
    <dgm:pt modelId="{24B7FD6A-59F0-443F-B28B-FA852B696916}" type="pres">
      <dgm:prSet presAssocID="{38DC9594-5216-48DF-BF7D-10C49259285E}" presName="dummyMaxCanvas" presStyleCnt="0">
        <dgm:presLayoutVars/>
      </dgm:prSet>
      <dgm:spPr/>
    </dgm:pt>
    <dgm:pt modelId="{A6D03FD2-837C-475C-8AAF-AC5C0C7B2C7E}" type="pres">
      <dgm:prSet presAssocID="{38DC9594-5216-48DF-BF7D-10C49259285E}" presName="FourNodes_1" presStyleLbl="node1" presStyleIdx="0" presStyleCnt="4" custLinFactNeighborX="-274" custLinFactNeighborY="-9257">
        <dgm:presLayoutVars>
          <dgm:bulletEnabled val="1"/>
        </dgm:presLayoutVars>
      </dgm:prSet>
      <dgm:spPr/>
    </dgm:pt>
    <dgm:pt modelId="{96D7DC88-937E-4A04-A7AF-81CD905E56E7}" type="pres">
      <dgm:prSet presAssocID="{38DC9594-5216-48DF-BF7D-10C49259285E}" presName="FourNodes_2" presStyleLbl="node1" presStyleIdx="1" presStyleCnt="4">
        <dgm:presLayoutVars>
          <dgm:bulletEnabled val="1"/>
        </dgm:presLayoutVars>
      </dgm:prSet>
      <dgm:spPr/>
    </dgm:pt>
    <dgm:pt modelId="{A86B3E10-6E4C-4B4B-BBDC-3F31BA8A1A3B}" type="pres">
      <dgm:prSet presAssocID="{38DC9594-5216-48DF-BF7D-10C49259285E}" presName="FourNodes_3" presStyleLbl="node1" presStyleIdx="2" presStyleCnt="4">
        <dgm:presLayoutVars>
          <dgm:bulletEnabled val="1"/>
        </dgm:presLayoutVars>
      </dgm:prSet>
      <dgm:spPr/>
    </dgm:pt>
    <dgm:pt modelId="{AC424B8F-2273-41CE-87A5-E008F347C45D}" type="pres">
      <dgm:prSet presAssocID="{38DC9594-5216-48DF-BF7D-10C49259285E}" presName="FourNodes_4" presStyleLbl="node1" presStyleIdx="3" presStyleCnt="4">
        <dgm:presLayoutVars>
          <dgm:bulletEnabled val="1"/>
        </dgm:presLayoutVars>
      </dgm:prSet>
      <dgm:spPr/>
    </dgm:pt>
    <dgm:pt modelId="{65C41927-39FE-4B65-A00F-0885513EE18F}" type="pres">
      <dgm:prSet presAssocID="{38DC9594-5216-48DF-BF7D-10C49259285E}" presName="FourConn_1-2" presStyleLbl="fgAccFollowNode1" presStyleIdx="0" presStyleCnt="3">
        <dgm:presLayoutVars>
          <dgm:bulletEnabled val="1"/>
        </dgm:presLayoutVars>
      </dgm:prSet>
      <dgm:spPr/>
    </dgm:pt>
    <dgm:pt modelId="{C1D3F58A-43A4-42BC-B8DB-57D60888A146}" type="pres">
      <dgm:prSet presAssocID="{38DC9594-5216-48DF-BF7D-10C49259285E}" presName="FourConn_2-3" presStyleLbl="fgAccFollowNode1" presStyleIdx="1" presStyleCnt="3">
        <dgm:presLayoutVars>
          <dgm:bulletEnabled val="1"/>
        </dgm:presLayoutVars>
      </dgm:prSet>
      <dgm:spPr/>
    </dgm:pt>
    <dgm:pt modelId="{E3FC1A6F-6AAB-4D7B-82C6-A6DEFB27DA99}" type="pres">
      <dgm:prSet presAssocID="{38DC9594-5216-48DF-BF7D-10C49259285E}" presName="FourConn_3-4" presStyleLbl="fgAccFollowNode1" presStyleIdx="2" presStyleCnt="3">
        <dgm:presLayoutVars>
          <dgm:bulletEnabled val="1"/>
        </dgm:presLayoutVars>
      </dgm:prSet>
      <dgm:spPr/>
    </dgm:pt>
    <dgm:pt modelId="{387BEFE4-ADDA-45A1-838A-1E4FB279DCCD}" type="pres">
      <dgm:prSet presAssocID="{38DC9594-5216-48DF-BF7D-10C49259285E}" presName="FourNodes_1_text" presStyleLbl="node1" presStyleIdx="3" presStyleCnt="4">
        <dgm:presLayoutVars>
          <dgm:bulletEnabled val="1"/>
        </dgm:presLayoutVars>
      </dgm:prSet>
      <dgm:spPr/>
    </dgm:pt>
    <dgm:pt modelId="{450A12AF-3C98-4879-A815-C38CE2E24109}" type="pres">
      <dgm:prSet presAssocID="{38DC9594-5216-48DF-BF7D-10C49259285E}" presName="FourNodes_2_text" presStyleLbl="node1" presStyleIdx="3" presStyleCnt="4">
        <dgm:presLayoutVars>
          <dgm:bulletEnabled val="1"/>
        </dgm:presLayoutVars>
      </dgm:prSet>
      <dgm:spPr/>
    </dgm:pt>
    <dgm:pt modelId="{411E3885-9CA9-4ED8-AC80-59A81D683DAD}" type="pres">
      <dgm:prSet presAssocID="{38DC9594-5216-48DF-BF7D-10C49259285E}" presName="FourNodes_3_text" presStyleLbl="node1" presStyleIdx="3" presStyleCnt="4">
        <dgm:presLayoutVars>
          <dgm:bulletEnabled val="1"/>
        </dgm:presLayoutVars>
      </dgm:prSet>
      <dgm:spPr/>
    </dgm:pt>
    <dgm:pt modelId="{74A9C37A-FA28-47BF-90C7-5795116560A7}" type="pres">
      <dgm:prSet presAssocID="{38DC9594-5216-48DF-BF7D-10C49259285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8755380E-BC06-4AB2-B7E2-62DED35625E2}" type="presOf" srcId="{F35B98E1-B2F5-4F6F-808D-42FDE74CC70D}" destId="{411E3885-9CA9-4ED8-AC80-59A81D683DAD}" srcOrd="1" destOrd="0" presId="urn:microsoft.com/office/officeart/2005/8/layout/vProcess5"/>
    <dgm:cxn modelId="{E56A4513-BF33-4B9B-A69A-7132DB7E5BF4}" srcId="{38DC9594-5216-48DF-BF7D-10C49259285E}" destId="{94F04ADF-5842-46F0-B4A5-43F28AF309CC}" srcOrd="3" destOrd="0" parTransId="{D71489AA-BF1B-4C36-B285-1EFD8018894C}" sibTransId="{0E41B6AA-9F45-457A-88E4-B47907059147}"/>
    <dgm:cxn modelId="{07401C23-CCFA-48BA-B566-B947B0D724D8}" srcId="{38DC9594-5216-48DF-BF7D-10C49259285E}" destId="{1055B058-5119-4107-9F89-BD2249A27157}" srcOrd="1" destOrd="0" parTransId="{A4AD487F-233B-443A-B897-CF4A18A0051B}" sibTransId="{31EE6B4E-E626-426C-8D0F-DB2A266A6B1C}"/>
    <dgm:cxn modelId="{D3D2AC5C-8E60-486D-8769-AE28FDFDE8D0}" type="presOf" srcId="{94F04ADF-5842-46F0-B4A5-43F28AF309CC}" destId="{AC424B8F-2273-41CE-87A5-E008F347C45D}" srcOrd="0" destOrd="0" presId="urn:microsoft.com/office/officeart/2005/8/layout/vProcess5"/>
    <dgm:cxn modelId="{025D7768-5058-42F5-A47F-A0C6689CB5CB}" type="presOf" srcId="{38DC9594-5216-48DF-BF7D-10C49259285E}" destId="{B2837F37-9923-4755-A25B-E8EF3BD9D33A}" srcOrd="0" destOrd="0" presId="urn:microsoft.com/office/officeart/2005/8/layout/vProcess5"/>
    <dgm:cxn modelId="{1822DF4A-75F0-486E-AAB5-D6231595B9D0}" type="presOf" srcId="{81085C6D-F099-4241-9332-CA8ADFB23013}" destId="{387BEFE4-ADDA-45A1-838A-1E4FB279DCCD}" srcOrd="1" destOrd="0" presId="urn:microsoft.com/office/officeart/2005/8/layout/vProcess5"/>
    <dgm:cxn modelId="{49697E51-3254-4CC8-B945-0D5B19517713}" type="presOf" srcId="{379B2C00-9393-4632-9715-A430F7A0346C}" destId="{65C41927-39FE-4B65-A00F-0885513EE18F}" srcOrd="0" destOrd="0" presId="urn:microsoft.com/office/officeart/2005/8/layout/vProcess5"/>
    <dgm:cxn modelId="{716E8D53-8926-4848-9968-9F591C625804}" type="presOf" srcId="{31EE6B4E-E626-426C-8D0F-DB2A266A6B1C}" destId="{C1D3F58A-43A4-42BC-B8DB-57D60888A146}" srcOrd="0" destOrd="0" presId="urn:microsoft.com/office/officeart/2005/8/layout/vProcess5"/>
    <dgm:cxn modelId="{C3CCE353-B0C2-4FE9-8C57-512034D5BE5C}" type="presOf" srcId="{1055B058-5119-4107-9F89-BD2249A27157}" destId="{450A12AF-3C98-4879-A815-C38CE2E24109}" srcOrd="1" destOrd="0" presId="urn:microsoft.com/office/officeart/2005/8/layout/vProcess5"/>
    <dgm:cxn modelId="{42CC288D-9AD5-43E3-83F7-8BB441EF05AF}" srcId="{38DC9594-5216-48DF-BF7D-10C49259285E}" destId="{F35B98E1-B2F5-4F6F-808D-42FDE74CC70D}" srcOrd="2" destOrd="0" parTransId="{364AA636-17B5-4DFA-A580-98DD1733DF34}" sibTransId="{2588003F-413A-444F-A205-42D20B3CC5F4}"/>
    <dgm:cxn modelId="{229C709F-CAE9-4296-AD82-75056712D9EA}" type="presOf" srcId="{94F04ADF-5842-46F0-B4A5-43F28AF309CC}" destId="{74A9C37A-FA28-47BF-90C7-5795116560A7}" srcOrd="1" destOrd="0" presId="urn:microsoft.com/office/officeart/2005/8/layout/vProcess5"/>
    <dgm:cxn modelId="{5C5A5DCE-F3E8-4728-BC12-6400F025A791}" type="presOf" srcId="{1055B058-5119-4107-9F89-BD2249A27157}" destId="{96D7DC88-937E-4A04-A7AF-81CD905E56E7}" srcOrd="0" destOrd="0" presId="urn:microsoft.com/office/officeart/2005/8/layout/vProcess5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DC44BBE3-7755-4F40-99F7-0C498DBFF013}" type="presOf" srcId="{2588003F-413A-444F-A205-42D20B3CC5F4}" destId="{E3FC1A6F-6AAB-4D7B-82C6-A6DEFB27DA99}" srcOrd="0" destOrd="0" presId="urn:microsoft.com/office/officeart/2005/8/layout/vProcess5"/>
    <dgm:cxn modelId="{5A6FF6E9-0F18-4B1F-9E3D-D9A0E85196E7}" type="presOf" srcId="{81085C6D-F099-4241-9332-CA8ADFB23013}" destId="{A6D03FD2-837C-475C-8AAF-AC5C0C7B2C7E}" srcOrd="0" destOrd="0" presId="urn:microsoft.com/office/officeart/2005/8/layout/vProcess5"/>
    <dgm:cxn modelId="{288A10EA-588D-4C8A-B94A-F15217971FD9}" type="presOf" srcId="{F35B98E1-B2F5-4F6F-808D-42FDE74CC70D}" destId="{A86B3E10-6E4C-4B4B-BBDC-3F31BA8A1A3B}" srcOrd="0" destOrd="0" presId="urn:microsoft.com/office/officeart/2005/8/layout/vProcess5"/>
    <dgm:cxn modelId="{A4C08342-5865-463B-BFC5-399AB6C672BB}" type="presParOf" srcId="{B2837F37-9923-4755-A25B-E8EF3BD9D33A}" destId="{24B7FD6A-59F0-443F-B28B-FA852B696916}" srcOrd="0" destOrd="0" presId="urn:microsoft.com/office/officeart/2005/8/layout/vProcess5"/>
    <dgm:cxn modelId="{41111EAB-F25F-4DE2-838C-90BBC5EE298D}" type="presParOf" srcId="{B2837F37-9923-4755-A25B-E8EF3BD9D33A}" destId="{A6D03FD2-837C-475C-8AAF-AC5C0C7B2C7E}" srcOrd="1" destOrd="0" presId="urn:microsoft.com/office/officeart/2005/8/layout/vProcess5"/>
    <dgm:cxn modelId="{C5723890-0CF7-4A84-B892-B61083721C66}" type="presParOf" srcId="{B2837F37-9923-4755-A25B-E8EF3BD9D33A}" destId="{96D7DC88-937E-4A04-A7AF-81CD905E56E7}" srcOrd="2" destOrd="0" presId="urn:microsoft.com/office/officeart/2005/8/layout/vProcess5"/>
    <dgm:cxn modelId="{B7EBEE56-CD1C-474E-85D7-E8C6B4487237}" type="presParOf" srcId="{B2837F37-9923-4755-A25B-E8EF3BD9D33A}" destId="{A86B3E10-6E4C-4B4B-BBDC-3F31BA8A1A3B}" srcOrd="3" destOrd="0" presId="urn:microsoft.com/office/officeart/2005/8/layout/vProcess5"/>
    <dgm:cxn modelId="{C6F7E42F-A767-41F7-A26B-5BB3B84B5DCD}" type="presParOf" srcId="{B2837F37-9923-4755-A25B-E8EF3BD9D33A}" destId="{AC424B8F-2273-41CE-87A5-E008F347C45D}" srcOrd="4" destOrd="0" presId="urn:microsoft.com/office/officeart/2005/8/layout/vProcess5"/>
    <dgm:cxn modelId="{382B4F17-A4A7-40C0-BA4C-939BFFD47354}" type="presParOf" srcId="{B2837F37-9923-4755-A25B-E8EF3BD9D33A}" destId="{65C41927-39FE-4B65-A00F-0885513EE18F}" srcOrd="5" destOrd="0" presId="urn:microsoft.com/office/officeart/2005/8/layout/vProcess5"/>
    <dgm:cxn modelId="{095C8D04-6A62-4F0B-BAC9-F29337C56775}" type="presParOf" srcId="{B2837F37-9923-4755-A25B-E8EF3BD9D33A}" destId="{C1D3F58A-43A4-42BC-B8DB-57D60888A146}" srcOrd="6" destOrd="0" presId="urn:microsoft.com/office/officeart/2005/8/layout/vProcess5"/>
    <dgm:cxn modelId="{230369CC-662B-449E-ADB2-15529DFF26BB}" type="presParOf" srcId="{B2837F37-9923-4755-A25B-E8EF3BD9D33A}" destId="{E3FC1A6F-6AAB-4D7B-82C6-A6DEFB27DA99}" srcOrd="7" destOrd="0" presId="urn:microsoft.com/office/officeart/2005/8/layout/vProcess5"/>
    <dgm:cxn modelId="{5FE127CD-14C1-46B1-BF20-6FED93FC707C}" type="presParOf" srcId="{B2837F37-9923-4755-A25B-E8EF3BD9D33A}" destId="{387BEFE4-ADDA-45A1-838A-1E4FB279DCCD}" srcOrd="8" destOrd="0" presId="urn:microsoft.com/office/officeart/2005/8/layout/vProcess5"/>
    <dgm:cxn modelId="{4F2BBCBA-0387-4CB6-A307-C698CBCB219D}" type="presParOf" srcId="{B2837F37-9923-4755-A25B-E8EF3BD9D33A}" destId="{450A12AF-3C98-4879-A815-C38CE2E24109}" srcOrd="9" destOrd="0" presId="urn:microsoft.com/office/officeart/2005/8/layout/vProcess5"/>
    <dgm:cxn modelId="{06D6FE1A-0C89-401F-9824-A00E6C673025}" type="presParOf" srcId="{B2837F37-9923-4755-A25B-E8EF3BD9D33A}" destId="{411E3885-9CA9-4ED8-AC80-59A81D683DAD}" srcOrd="10" destOrd="0" presId="urn:microsoft.com/office/officeart/2005/8/layout/vProcess5"/>
    <dgm:cxn modelId="{F1A0AE18-60F2-4DD0-97A4-B4B6A8B8A168}" type="presParOf" srcId="{B2837F37-9923-4755-A25B-E8EF3BD9D33A}" destId="{74A9C37A-FA28-47BF-90C7-5795116560A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dirty="0"/>
            <a:t>TASK: Grooming &amp; Manipulation </a:t>
          </a:r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C0B22F6C-EA36-4161-9263-6CFF887508BC}">
      <dgm:prSet/>
      <dgm:spPr/>
      <dgm:t>
        <a:bodyPr/>
        <a:lstStyle/>
        <a:p>
          <a:pPr>
            <a:buNone/>
          </a:pPr>
          <a:r>
            <a:rPr lang="en-US" dirty="0"/>
            <a:t>Evidence Board: Build</a:t>
          </a:r>
        </a:p>
      </dgm:t>
    </dgm:pt>
    <dgm:pt modelId="{1CDB7ECB-3625-4793-8B3C-EDCC539596B0}" type="parTrans" cxnId="{649F0353-7B4A-4F6D-BE7B-76B2F3B1547F}">
      <dgm:prSet/>
      <dgm:spPr/>
      <dgm:t>
        <a:bodyPr/>
        <a:lstStyle/>
        <a:p>
          <a:endParaRPr lang="da-DK"/>
        </a:p>
      </dgm:t>
    </dgm:pt>
    <dgm:pt modelId="{DDECAAED-0B22-46BC-97AD-9FD5B0F02CBF}" type="sibTrans" cxnId="{649F0353-7B4A-4F6D-BE7B-76B2F3B1547F}">
      <dgm:prSet/>
      <dgm:spPr/>
      <dgm:t>
        <a:bodyPr/>
        <a:lstStyle/>
        <a:p>
          <a:endParaRPr lang="da-DK"/>
        </a:p>
      </dgm:t>
    </dgm:pt>
    <dgm:pt modelId="{FE048362-8483-47E2-B3AF-46BE1B9C3C89}">
      <dgm:prSet/>
      <dgm:spPr/>
      <dgm:t>
        <a:bodyPr/>
        <a:lstStyle/>
        <a:p>
          <a:pPr>
            <a:buNone/>
          </a:pPr>
          <a:r>
            <a:rPr lang="da-DK" dirty="0"/>
            <a:t>Evidence Board: Present </a:t>
          </a:r>
        </a:p>
      </dgm:t>
    </dgm:pt>
    <dgm:pt modelId="{068BA732-9B97-4F38-BF10-B3DF03607144}" type="parTrans" cxnId="{B123EC4C-AA65-4BE2-99A5-B805205DE829}">
      <dgm:prSet/>
      <dgm:spPr/>
      <dgm:t>
        <a:bodyPr/>
        <a:lstStyle/>
        <a:p>
          <a:endParaRPr lang="da-DK"/>
        </a:p>
      </dgm:t>
    </dgm:pt>
    <dgm:pt modelId="{A60F2D68-6ACD-4A65-B147-21646741E3DA}" type="sibTrans" cxnId="{B123EC4C-AA65-4BE2-99A5-B805205DE829}">
      <dgm:prSet/>
      <dgm:spPr/>
      <dgm:t>
        <a:bodyPr/>
        <a:lstStyle/>
        <a:p>
          <a:endParaRPr lang="da-DK"/>
        </a:p>
      </dgm:t>
    </dgm:pt>
    <dgm:pt modelId="{E5B90B9C-8533-45A1-A52C-7610B20DFEB4}">
      <dgm:prSet/>
      <dgm:spPr/>
      <dgm:t>
        <a:bodyPr/>
        <a:lstStyle/>
        <a:p>
          <a:pPr>
            <a:buNone/>
          </a:pPr>
          <a:r>
            <a:rPr lang="da-DK" dirty="0"/>
            <a:t>Exit </a:t>
          </a:r>
          <a:r>
            <a:rPr lang="da-DK" dirty="0" err="1"/>
            <a:t>Ticket</a:t>
          </a:r>
          <a:endParaRPr lang="da-DK" dirty="0"/>
        </a:p>
      </dgm:t>
    </dgm:pt>
    <dgm:pt modelId="{52887926-168A-4B40-B48E-A92D3F85C87F}" type="parTrans" cxnId="{AA6F6921-1FE9-4B15-AEC5-68DFF66B81A3}">
      <dgm:prSet/>
      <dgm:spPr/>
      <dgm:t>
        <a:bodyPr/>
        <a:lstStyle/>
        <a:p>
          <a:endParaRPr lang="da-DK"/>
        </a:p>
      </dgm:t>
    </dgm:pt>
    <dgm:pt modelId="{E3D1E750-B562-44B6-89FC-F75B629EEF53}" type="sibTrans" cxnId="{AA6F6921-1FE9-4B15-AEC5-68DFF66B81A3}">
      <dgm:prSet/>
      <dgm:spPr/>
      <dgm:t>
        <a:bodyPr/>
        <a:lstStyle/>
        <a:p>
          <a:endParaRPr lang="da-DK"/>
        </a:p>
      </dgm:t>
    </dgm:pt>
    <dgm:pt modelId="{2F1A7BE9-17D7-45AD-8FA2-004EBCEBD316}">
      <dgm:prSet/>
      <dgm:spPr/>
      <dgm:t>
        <a:bodyPr/>
        <a:lstStyle/>
        <a:p>
          <a:pPr>
            <a:buNone/>
          </a:pPr>
          <a:r>
            <a:rPr lang="en-US" dirty="0"/>
            <a:t>Break</a:t>
          </a:r>
        </a:p>
      </dgm:t>
    </dgm:pt>
    <dgm:pt modelId="{3878C30A-E56C-4C73-BA21-BF9BD53A8776}" type="parTrans" cxnId="{834A1DD8-47D8-4F78-B086-332B8097EECF}">
      <dgm:prSet/>
      <dgm:spPr/>
      <dgm:t>
        <a:bodyPr/>
        <a:lstStyle/>
        <a:p>
          <a:endParaRPr lang="da-DK"/>
        </a:p>
      </dgm:t>
    </dgm:pt>
    <dgm:pt modelId="{E8849D77-ED2D-4293-9920-0A5B9D07A4D1}" type="sibTrans" cxnId="{834A1DD8-47D8-4F78-B086-332B8097EECF}">
      <dgm:prSet/>
      <dgm:spPr/>
      <dgm:t>
        <a:bodyPr/>
        <a:lstStyle/>
        <a:p>
          <a:endParaRPr lang="da-DK"/>
        </a:p>
      </dgm:t>
    </dgm:pt>
    <dgm:pt modelId="{1808425A-9702-4495-BF93-8256D5DDE9DE}" type="pres">
      <dgm:prSet presAssocID="{38DC9594-5216-48DF-BF7D-10C49259285E}" presName="vert0" presStyleCnt="0">
        <dgm:presLayoutVars>
          <dgm:dir/>
          <dgm:animOne val="branch"/>
          <dgm:animLvl val="lvl"/>
        </dgm:presLayoutVars>
      </dgm:prSet>
      <dgm:spPr/>
    </dgm:pt>
    <dgm:pt modelId="{08EF44EC-6AB3-4537-BBD5-64132DBEF80B}" type="pres">
      <dgm:prSet presAssocID="{81085C6D-F099-4241-9332-CA8ADFB23013}" presName="thickLine" presStyleLbl="alignNode1" presStyleIdx="0" presStyleCnt="5"/>
      <dgm:spPr/>
    </dgm:pt>
    <dgm:pt modelId="{791C5FB7-AD37-421E-9BDC-75BD8E8D538F}" type="pres">
      <dgm:prSet presAssocID="{81085C6D-F099-4241-9332-CA8ADFB23013}" presName="horz1" presStyleCnt="0"/>
      <dgm:spPr/>
    </dgm:pt>
    <dgm:pt modelId="{DAF480E6-B36F-4A89-A80E-2D7BDAC33C9E}" type="pres">
      <dgm:prSet presAssocID="{81085C6D-F099-4241-9332-CA8ADFB23013}" presName="tx1" presStyleLbl="revTx" presStyleIdx="0" presStyleCnt="5"/>
      <dgm:spPr/>
    </dgm:pt>
    <dgm:pt modelId="{1179D07B-35B8-4D28-9F78-BCD6AFB592C7}" type="pres">
      <dgm:prSet presAssocID="{81085C6D-F099-4241-9332-CA8ADFB23013}" presName="vert1" presStyleCnt="0"/>
      <dgm:spPr/>
    </dgm:pt>
    <dgm:pt modelId="{920A8B28-0A1B-4DFB-9050-6F563B7608D7}" type="pres">
      <dgm:prSet presAssocID="{C0B22F6C-EA36-4161-9263-6CFF887508BC}" presName="thickLine" presStyleLbl="alignNode1" presStyleIdx="1" presStyleCnt="5"/>
      <dgm:spPr/>
    </dgm:pt>
    <dgm:pt modelId="{0100BB31-F3B4-4584-9565-9CE0918838C7}" type="pres">
      <dgm:prSet presAssocID="{C0B22F6C-EA36-4161-9263-6CFF887508BC}" presName="horz1" presStyleCnt="0"/>
      <dgm:spPr/>
    </dgm:pt>
    <dgm:pt modelId="{595EB929-196C-4434-BB97-BBC5EF2DC05E}" type="pres">
      <dgm:prSet presAssocID="{C0B22F6C-EA36-4161-9263-6CFF887508BC}" presName="tx1" presStyleLbl="revTx" presStyleIdx="1" presStyleCnt="5"/>
      <dgm:spPr/>
    </dgm:pt>
    <dgm:pt modelId="{11ED72D3-8CA6-4FEF-9383-135F62862E93}" type="pres">
      <dgm:prSet presAssocID="{C0B22F6C-EA36-4161-9263-6CFF887508BC}" presName="vert1" presStyleCnt="0"/>
      <dgm:spPr/>
    </dgm:pt>
    <dgm:pt modelId="{410685B9-2532-4092-BB00-602F863443EA}" type="pres">
      <dgm:prSet presAssocID="{2F1A7BE9-17D7-45AD-8FA2-004EBCEBD316}" presName="thickLine" presStyleLbl="alignNode1" presStyleIdx="2" presStyleCnt="5"/>
      <dgm:spPr/>
    </dgm:pt>
    <dgm:pt modelId="{D223B58F-7AEA-440D-9F46-1DE306D76FE3}" type="pres">
      <dgm:prSet presAssocID="{2F1A7BE9-17D7-45AD-8FA2-004EBCEBD316}" presName="horz1" presStyleCnt="0"/>
      <dgm:spPr/>
    </dgm:pt>
    <dgm:pt modelId="{E57EEE23-C4E3-4CD9-949A-C310FABD4158}" type="pres">
      <dgm:prSet presAssocID="{2F1A7BE9-17D7-45AD-8FA2-004EBCEBD316}" presName="tx1" presStyleLbl="revTx" presStyleIdx="2" presStyleCnt="5"/>
      <dgm:spPr/>
    </dgm:pt>
    <dgm:pt modelId="{03BF0956-7B06-413E-8B40-B21B8035E2CC}" type="pres">
      <dgm:prSet presAssocID="{2F1A7BE9-17D7-45AD-8FA2-004EBCEBD316}" presName="vert1" presStyleCnt="0"/>
      <dgm:spPr/>
    </dgm:pt>
    <dgm:pt modelId="{87F9585E-083A-42D5-8CD8-A07292AA3F3D}" type="pres">
      <dgm:prSet presAssocID="{FE048362-8483-47E2-B3AF-46BE1B9C3C89}" presName="thickLine" presStyleLbl="alignNode1" presStyleIdx="3" presStyleCnt="5"/>
      <dgm:spPr/>
    </dgm:pt>
    <dgm:pt modelId="{4A3A444F-58F5-4BCE-8E4E-F848256AFFDD}" type="pres">
      <dgm:prSet presAssocID="{FE048362-8483-47E2-B3AF-46BE1B9C3C89}" presName="horz1" presStyleCnt="0"/>
      <dgm:spPr/>
    </dgm:pt>
    <dgm:pt modelId="{814F1E56-B8BF-4645-96F0-1B8E03D9F554}" type="pres">
      <dgm:prSet presAssocID="{FE048362-8483-47E2-B3AF-46BE1B9C3C89}" presName="tx1" presStyleLbl="revTx" presStyleIdx="3" presStyleCnt="5"/>
      <dgm:spPr/>
    </dgm:pt>
    <dgm:pt modelId="{B62F8000-67A2-4664-B1D1-AA00B5403EEE}" type="pres">
      <dgm:prSet presAssocID="{FE048362-8483-47E2-B3AF-46BE1B9C3C89}" presName="vert1" presStyleCnt="0"/>
      <dgm:spPr/>
    </dgm:pt>
    <dgm:pt modelId="{0EBC5294-D82A-483A-96C0-79AF24B803A5}" type="pres">
      <dgm:prSet presAssocID="{E5B90B9C-8533-45A1-A52C-7610B20DFEB4}" presName="thickLine" presStyleLbl="alignNode1" presStyleIdx="4" presStyleCnt="5"/>
      <dgm:spPr/>
    </dgm:pt>
    <dgm:pt modelId="{0429E394-FC7A-4887-A363-06FFB61ED412}" type="pres">
      <dgm:prSet presAssocID="{E5B90B9C-8533-45A1-A52C-7610B20DFEB4}" presName="horz1" presStyleCnt="0"/>
      <dgm:spPr/>
    </dgm:pt>
    <dgm:pt modelId="{9285D4A1-4B50-4716-91A0-C1E766FB5A47}" type="pres">
      <dgm:prSet presAssocID="{E5B90B9C-8533-45A1-A52C-7610B20DFEB4}" presName="tx1" presStyleLbl="revTx" presStyleIdx="4" presStyleCnt="5"/>
      <dgm:spPr/>
    </dgm:pt>
    <dgm:pt modelId="{3EB34112-35FB-4050-B80D-8D1A8B426D68}" type="pres">
      <dgm:prSet presAssocID="{E5B90B9C-8533-45A1-A52C-7610B20DFEB4}" presName="vert1" presStyleCnt="0"/>
      <dgm:spPr/>
    </dgm:pt>
  </dgm:ptLst>
  <dgm:cxnLst>
    <dgm:cxn modelId="{C8EB831B-3996-4230-817A-26F2F000528C}" type="presOf" srcId="{38DC9594-5216-48DF-BF7D-10C49259285E}" destId="{1808425A-9702-4495-BF93-8256D5DDE9DE}" srcOrd="0" destOrd="0" presId="urn:microsoft.com/office/officeart/2008/layout/LinedList"/>
    <dgm:cxn modelId="{AA6F6921-1FE9-4B15-AEC5-68DFF66B81A3}" srcId="{38DC9594-5216-48DF-BF7D-10C49259285E}" destId="{E5B90B9C-8533-45A1-A52C-7610B20DFEB4}" srcOrd="4" destOrd="0" parTransId="{52887926-168A-4B40-B48E-A92D3F85C87F}" sibTransId="{E3D1E750-B562-44B6-89FC-F75B629EEF53}"/>
    <dgm:cxn modelId="{032BAC3B-F434-4C28-8533-08E604BC16AE}" type="presOf" srcId="{81085C6D-F099-4241-9332-CA8ADFB23013}" destId="{DAF480E6-B36F-4A89-A80E-2D7BDAC33C9E}" srcOrd="0" destOrd="0" presId="urn:microsoft.com/office/officeart/2008/layout/LinedList"/>
    <dgm:cxn modelId="{B123EC4C-AA65-4BE2-99A5-B805205DE829}" srcId="{38DC9594-5216-48DF-BF7D-10C49259285E}" destId="{FE048362-8483-47E2-B3AF-46BE1B9C3C89}" srcOrd="3" destOrd="0" parTransId="{068BA732-9B97-4F38-BF10-B3DF03607144}" sibTransId="{A60F2D68-6ACD-4A65-B147-21646741E3DA}"/>
    <dgm:cxn modelId="{649F0353-7B4A-4F6D-BE7B-76B2F3B1547F}" srcId="{38DC9594-5216-48DF-BF7D-10C49259285E}" destId="{C0B22F6C-EA36-4161-9263-6CFF887508BC}" srcOrd="1" destOrd="0" parTransId="{1CDB7ECB-3625-4793-8B3C-EDCC539596B0}" sibTransId="{DDECAAED-0B22-46BC-97AD-9FD5B0F02CBF}"/>
    <dgm:cxn modelId="{96F09F58-5224-498D-A149-472802DF8522}" type="presOf" srcId="{C0B22F6C-EA36-4161-9263-6CFF887508BC}" destId="{595EB929-196C-4434-BB97-BBC5EF2DC05E}" srcOrd="0" destOrd="0" presId="urn:microsoft.com/office/officeart/2008/layout/LinedList"/>
    <dgm:cxn modelId="{92965759-C28F-40DD-A115-FD34328DCFC6}" type="presOf" srcId="{FE048362-8483-47E2-B3AF-46BE1B9C3C89}" destId="{814F1E56-B8BF-4645-96F0-1B8E03D9F554}" srcOrd="0" destOrd="0" presId="urn:microsoft.com/office/officeart/2008/layout/LinedList"/>
    <dgm:cxn modelId="{25E0EB7B-3973-439E-91A6-A236204A9C57}" type="presOf" srcId="{E5B90B9C-8533-45A1-A52C-7610B20DFEB4}" destId="{9285D4A1-4B50-4716-91A0-C1E766FB5A47}" srcOrd="0" destOrd="0" presId="urn:microsoft.com/office/officeart/2008/layout/LinedList"/>
    <dgm:cxn modelId="{834A1DD8-47D8-4F78-B086-332B8097EECF}" srcId="{38DC9594-5216-48DF-BF7D-10C49259285E}" destId="{2F1A7BE9-17D7-45AD-8FA2-004EBCEBD316}" srcOrd="2" destOrd="0" parTransId="{3878C30A-E56C-4C73-BA21-BF9BD53A8776}" sibTransId="{E8849D77-ED2D-4293-9920-0A5B9D07A4D1}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FCE285FD-9710-49D9-A751-3D3E2E409216}" type="presOf" srcId="{2F1A7BE9-17D7-45AD-8FA2-004EBCEBD316}" destId="{E57EEE23-C4E3-4CD9-949A-C310FABD4158}" srcOrd="0" destOrd="0" presId="urn:microsoft.com/office/officeart/2008/layout/LinedList"/>
    <dgm:cxn modelId="{7FFB644B-36A5-4BF6-9B75-104ECBE7C017}" type="presParOf" srcId="{1808425A-9702-4495-BF93-8256D5DDE9DE}" destId="{08EF44EC-6AB3-4537-BBD5-64132DBEF80B}" srcOrd="0" destOrd="0" presId="urn:microsoft.com/office/officeart/2008/layout/LinedList"/>
    <dgm:cxn modelId="{63AF7AB9-C318-40B7-8E37-D79997952539}" type="presParOf" srcId="{1808425A-9702-4495-BF93-8256D5DDE9DE}" destId="{791C5FB7-AD37-421E-9BDC-75BD8E8D538F}" srcOrd="1" destOrd="0" presId="urn:microsoft.com/office/officeart/2008/layout/LinedList"/>
    <dgm:cxn modelId="{F486FA14-F1F5-4441-A02D-A521E82FD498}" type="presParOf" srcId="{791C5FB7-AD37-421E-9BDC-75BD8E8D538F}" destId="{DAF480E6-B36F-4A89-A80E-2D7BDAC33C9E}" srcOrd="0" destOrd="0" presId="urn:microsoft.com/office/officeart/2008/layout/LinedList"/>
    <dgm:cxn modelId="{DB382FE5-2A2B-4C56-9ADD-0C4F849FDFF7}" type="presParOf" srcId="{791C5FB7-AD37-421E-9BDC-75BD8E8D538F}" destId="{1179D07B-35B8-4D28-9F78-BCD6AFB592C7}" srcOrd="1" destOrd="0" presId="urn:microsoft.com/office/officeart/2008/layout/LinedList"/>
    <dgm:cxn modelId="{19708B9E-0640-4AB9-95C1-76D9723B1C92}" type="presParOf" srcId="{1808425A-9702-4495-BF93-8256D5DDE9DE}" destId="{920A8B28-0A1B-4DFB-9050-6F563B7608D7}" srcOrd="2" destOrd="0" presId="urn:microsoft.com/office/officeart/2008/layout/LinedList"/>
    <dgm:cxn modelId="{EF8B18C0-154B-4D7C-BA4B-1D71218E20DB}" type="presParOf" srcId="{1808425A-9702-4495-BF93-8256D5DDE9DE}" destId="{0100BB31-F3B4-4584-9565-9CE0918838C7}" srcOrd="3" destOrd="0" presId="urn:microsoft.com/office/officeart/2008/layout/LinedList"/>
    <dgm:cxn modelId="{E5FD64E1-EB14-4113-9422-00FE4F1D1502}" type="presParOf" srcId="{0100BB31-F3B4-4584-9565-9CE0918838C7}" destId="{595EB929-196C-4434-BB97-BBC5EF2DC05E}" srcOrd="0" destOrd="0" presId="urn:microsoft.com/office/officeart/2008/layout/LinedList"/>
    <dgm:cxn modelId="{5DBC6F37-5186-4E27-A781-2D4C9FEB29A7}" type="presParOf" srcId="{0100BB31-F3B4-4584-9565-9CE0918838C7}" destId="{11ED72D3-8CA6-4FEF-9383-135F62862E93}" srcOrd="1" destOrd="0" presId="urn:microsoft.com/office/officeart/2008/layout/LinedList"/>
    <dgm:cxn modelId="{ACC1DBAB-D635-47F4-A047-3D45E7ECFEDA}" type="presParOf" srcId="{1808425A-9702-4495-BF93-8256D5DDE9DE}" destId="{410685B9-2532-4092-BB00-602F863443EA}" srcOrd="4" destOrd="0" presId="urn:microsoft.com/office/officeart/2008/layout/LinedList"/>
    <dgm:cxn modelId="{E2959489-20A1-4F3C-BA5B-B50D2B07ADCF}" type="presParOf" srcId="{1808425A-9702-4495-BF93-8256D5DDE9DE}" destId="{D223B58F-7AEA-440D-9F46-1DE306D76FE3}" srcOrd="5" destOrd="0" presId="urn:microsoft.com/office/officeart/2008/layout/LinedList"/>
    <dgm:cxn modelId="{C72D01E1-0C1F-4991-82EC-2AC8C34043A3}" type="presParOf" srcId="{D223B58F-7AEA-440D-9F46-1DE306D76FE3}" destId="{E57EEE23-C4E3-4CD9-949A-C310FABD4158}" srcOrd="0" destOrd="0" presId="urn:microsoft.com/office/officeart/2008/layout/LinedList"/>
    <dgm:cxn modelId="{331D775E-C3FF-46FF-AE30-A11BC51F7A7A}" type="presParOf" srcId="{D223B58F-7AEA-440D-9F46-1DE306D76FE3}" destId="{03BF0956-7B06-413E-8B40-B21B8035E2CC}" srcOrd="1" destOrd="0" presId="urn:microsoft.com/office/officeart/2008/layout/LinedList"/>
    <dgm:cxn modelId="{D6625C60-5AEB-4700-B67B-6A25EB60EB4B}" type="presParOf" srcId="{1808425A-9702-4495-BF93-8256D5DDE9DE}" destId="{87F9585E-083A-42D5-8CD8-A07292AA3F3D}" srcOrd="6" destOrd="0" presId="urn:microsoft.com/office/officeart/2008/layout/LinedList"/>
    <dgm:cxn modelId="{BF5CD6B8-E9FD-4048-B805-3E1D3F9C8628}" type="presParOf" srcId="{1808425A-9702-4495-BF93-8256D5DDE9DE}" destId="{4A3A444F-58F5-4BCE-8E4E-F848256AFFDD}" srcOrd="7" destOrd="0" presId="urn:microsoft.com/office/officeart/2008/layout/LinedList"/>
    <dgm:cxn modelId="{B98E6407-2438-4A9C-8925-4C3A6720DD3D}" type="presParOf" srcId="{4A3A444F-58F5-4BCE-8E4E-F848256AFFDD}" destId="{814F1E56-B8BF-4645-96F0-1B8E03D9F554}" srcOrd="0" destOrd="0" presId="urn:microsoft.com/office/officeart/2008/layout/LinedList"/>
    <dgm:cxn modelId="{C7C83968-384F-4ADF-9BC4-844005E37CF5}" type="presParOf" srcId="{4A3A444F-58F5-4BCE-8E4E-F848256AFFDD}" destId="{B62F8000-67A2-4664-B1D1-AA00B5403EEE}" srcOrd="1" destOrd="0" presId="urn:microsoft.com/office/officeart/2008/layout/LinedList"/>
    <dgm:cxn modelId="{DA9D0EFD-4FAD-41A7-8C8E-843CD6E843FD}" type="presParOf" srcId="{1808425A-9702-4495-BF93-8256D5DDE9DE}" destId="{0EBC5294-D82A-483A-96C0-79AF24B803A5}" srcOrd="8" destOrd="0" presId="urn:microsoft.com/office/officeart/2008/layout/LinedList"/>
    <dgm:cxn modelId="{9AD9C08F-D314-45C4-80D6-D0D85DD31AB8}" type="presParOf" srcId="{1808425A-9702-4495-BF93-8256D5DDE9DE}" destId="{0429E394-FC7A-4887-A363-06FFB61ED412}" srcOrd="9" destOrd="0" presId="urn:microsoft.com/office/officeart/2008/layout/LinedList"/>
    <dgm:cxn modelId="{E1B8B408-70EE-492C-A18F-AEE8A478FFF2}" type="presParOf" srcId="{0429E394-FC7A-4887-A363-06FFB61ED412}" destId="{9285D4A1-4B50-4716-91A0-C1E766FB5A47}" srcOrd="0" destOrd="0" presId="urn:microsoft.com/office/officeart/2008/layout/LinedList"/>
    <dgm:cxn modelId="{50793A87-0DB9-4185-806A-B73D8770E1B1}" type="presParOf" srcId="{0429E394-FC7A-4887-A363-06FFB61ED412}" destId="{3EB34112-35FB-4050-B80D-8D1A8B426D6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b="1"/>
            <a:t>Introduction </a:t>
          </a:r>
          <a:endParaRPr lang="en-US"/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1055B058-5119-4107-9F89-BD2249A27157}">
      <dgm:prSet/>
      <dgm:spPr/>
      <dgm:t>
        <a:bodyPr/>
        <a:lstStyle/>
        <a:p>
          <a:r>
            <a:rPr lang="en-US" b="1" dirty="0"/>
            <a:t>5-question worksheet</a:t>
          </a:r>
          <a:endParaRPr lang="en-US" dirty="0"/>
        </a:p>
      </dgm:t>
    </dgm:pt>
    <dgm:pt modelId="{A4AD487F-233B-443A-B897-CF4A18A0051B}" type="parTrans" cxnId="{07401C23-CCFA-48BA-B566-B947B0D724D8}">
      <dgm:prSet/>
      <dgm:spPr/>
      <dgm:t>
        <a:bodyPr/>
        <a:lstStyle/>
        <a:p>
          <a:endParaRPr lang="en-US"/>
        </a:p>
      </dgm:t>
    </dgm:pt>
    <dgm:pt modelId="{31EE6B4E-E626-426C-8D0F-DB2A266A6B1C}" type="sibTrans" cxnId="{07401C23-CCFA-48BA-B566-B947B0D724D8}">
      <dgm:prSet/>
      <dgm:spPr/>
      <dgm:t>
        <a:bodyPr/>
        <a:lstStyle/>
        <a:p>
          <a:endParaRPr lang="en-US"/>
        </a:p>
      </dgm:t>
    </dgm:pt>
    <dgm:pt modelId="{F35B98E1-B2F5-4F6F-808D-42FDE74CC70D}">
      <dgm:prSet/>
      <dgm:spPr/>
      <dgm:t>
        <a:bodyPr/>
        <a:lstStyle/>
        <a:p>
          <a:r>
            <a:rPr lang="en-US" b="1"/>
            <a:t>Start scene</a:t>
          </a:r>
          <a:endParaRPr lang="en-US" dirty="0"/>
        </a:p>
      </dgm:t>
    </dgm:pt>
    <dgm:pt modelId="{364AA636-17B5-4DFA-A580-98DD1733DF34}" type="parTrans" cxnId="{42CC288D-9AD5-43E3-83F7-8BB441EF05AF}">
      <dgm:prSet/>
      <dgm:spPr/>
      <dgm:t>
        <a:bodyPr/>
        <a:lstStyle/>
        <a:p>
          <a:endParaRPr lang="en-US"/>
        </a:p>
      </dgm:t>
    </dgm:pt>
    <dgm:pt modelId="{2588003F-413A-444F-A205-42D20B3CC5F4}" type="sibTrans" cxnId="{42CC288D-9AD5-43E3-83F7-8BB441EF05AF}">
      <dgm:prSet/>
      <dgm:spPr/>
      <dgm:t>
        <a:bodyPr/>
        <a:lstStyle/>
        <a:p>
          <a:endParaRPr lang="en-US"/>
        </a:p>
      </dgm:t>
    </dgm:pt>
    <dgm:pt modelId="{94F04ADF-5842-46F0-B4A5-43F28AF309CC}">
      <dgm:prSet/>
      <dgm:spPr/>
      <dgm:t>
        <a:bodyPr/>
        <a:lstStyle/>
        <a:p>
          <a:r>
            <a:rPr lang="en-US" b="1" dirty="0"/>
            <a:t>Reflection</a:t>
          </a:r>
          <a:endParaRPr lang="en-US" dirty="0"/>
        </a:p>
      </dgm:t>
    </dgm:pt>
    <dgm:pt modelId="{D71489AA-BF1B-4C36-B285-1EFD8018894C}" type="parTrans" cxnId="{E56A4513-BF33-4B9B-A69A-7132DB7E5BF4}">
      <dgm:prSet/>
      <dgm:spPr/>
      <dgm:t>
        <a:bodyPr/>
        <a:lstStyle/>
        <a:p>
          <a:endParaRPr lang="en-US"/>
        </a:p>
      </dgm:t>
    </dgm:pt>
    <dgm:pt modelId="{0E41B6AA-9F45-457A-88E4-B47907059147}" type="sibTrans" cxnId="{E56A4513-BF33-4B9B-A69A-7132DB7E5BF4}">
      <dgm:prSet/>
      <dgm:spPr/>
      <dgm:t>
        <a:bodyPr/>
        <a:lstStyle/>
        <a:p>
          <a:endParaRPr lang="en-US"/>
        </a:p>
      </dgm:t>
    </dgm:pt>
    <dgm:pt modelId="{B2837F37-9923-4755-A25B-E8EF3BD9D33A}" type="pres">
      <dgm:prSet presAssocID="{38DC9594-5216-48DF-BF7D-10C49259285E}" presName="outerComposite" presStyleCnt="0">
        <dgm:presLayoutVars>
          <dgm:chMax val="5"/>
          <dgm:dir/>
          <dgm:resizeHandles val="exact"/>
        </dgm:presLayoutVars>
      </dgm:prSet>
      <dgm:spPr/>
    </dgm:pt>
    <dgm:pt modelId="{24B7FD6A-59F0-443F-B28B-FA852B696916}" type="pres">
      <dgm:prSet presAssocID="{38DC9594-5216-48DF-BF7D-10C49259285E}" presName="dummyMaxCanvas" presStyleCnt="0">
        <dgm:presLayoutVars/>
      </dgm:prSet>
      <dgm:spPr/>
    </dgm:pt>
    <dgm:pt modelId="{A6D03FD2-837C-475C-8AAF-AC5C0C7B2C7E}" type="pres">
      <dgm:prSet presAssocID="{38DC9594-5216-48DF-BF7D-10C49259285E}" presName="FourNodes_1" presStyleLbl="node1" presStyleIdx="0" presStyleCnt="4" custLinFactNeighborX="-274" custLinFactNeighborY="-9257">
        <dgm:presLayoutVars>
          <dgm:bulletEnabled val="1"/>
        </dgm:presLayoutVars>
      </dgm:prSet>
      <dgm:spPr/>
    </dgm:pt>
    <dgm:pt modelId="{96D7DC88-937E-4A04-A7AF-81CD905E56E7}" type="pres">
      <dgm:prSet presAssocID="{38DC9594-5216-48DF-BF7D-10C49259285E}" presName="FourNodes_2" presStyleLbl="node1" presStyleIdx="1" presStyleCnt="4">
        <dgm:presLayoutVars>
          <dgm:bulletEnabled val="1"/>
        </dgm:presLayoutVars>
      </dgm:prSet>
      <dgm:spPr/>
    </dgm:pt>
    <dgm:pt modelId="{A86B3E10-6E4C-4B4B-BBDC-3F31BA8A1A3B}" type="pres">
      <dgm:prSet presAssocID="{38DC9594-5216-48DF-BF7D-10C49259285E}" presName="FourNodes_3" presStyleLbl="node1" presStyleIdx="2" presStyleCnt="4">
        <dgm:presLayoutVars>
          <dgm:bulletEnabled val="1"/>
        </dgm:presLayoutVars>
      </dgm:prSet>
      <dgm:spPr/>
    </dgm:pt>
    <dgm:pt modelId="{AC424B8F-2273-41CE-87A5-E008F347C45D}" type="pres">
      <dgm:prSet presAssocID="{38DC9594-5216-48DF-BF7D-10C49259285E}" presName="FourNodes_4" presStyleLbl="node1" presStyleIdx="3" presStyleCnt="4">
        <dgm:presLayoutVars>
          <dgm:bulletEnabled val="1"/>
        </dgm:presLayoutVars>
      </dgm:prSet>
      <dgm:spPr/>
    </dgm:pt>
    <dgm:pt modelId="{65C41927-39FE-4B65-A00F-0885513EE18F}" type="pres">
      <dgm:prSet presAssocID="{38DC9594-5216-48DF-BF7D-10C49259285E}" presName="FourConn_1-2" presStyleLbl="fgAccFollowNode1" presStyleIdx="0" presStyleCnt="3">
        <dgm:presLayoutVars>
          <dgm:bulletEnabled val="1"/>
        </dgm:presLayoutVars>
      </dgm:prSet>
      <dgm:spPr/>
    </dgm:pt>
    <dgm:pt modelId="{C1D3F58A-43A4-42BC-B8DB-57D60888A146}" type="pres">
      <dgm:prSet presAssocID="{38DC9594-5216-48DF-BF7D-10C49259285E}" presName="FourConn_2-3" presStyleLbl="fgAccFollowNode1" presStyleIdx="1" presStyleCnt="3">
        <dgm:presLayoutVars>
          <dgm:bulletEnabled val="1"/>
        </dgm:presLayoutVars>
      </dgm:prSet>
      <dgm:spPr/>
    </dgm:pt>
    <dgm:pt modelId="{E3FC1A6F-6AAB-4D7B-82C6-A6DEFB27DA99}" type="pres">
      <dgm:prSet presAssocID="{38DC9594-5216-48DF-BF7D-10C49259285E}" presName="FourConn_3-4" presStyleLbl="fgAccFollowNode1" presStyleIdx="2" presStyleCnt="3">
        <dgm:presLayoutVars>
          <dgm:bulletEnabled val="1"/>
        </dgm:presLayoutVars>
      </dgm:prSet>
      <dgm:spPr/>
    </dgm:pt>
    <dgm:pt modelId="{387BEFE4-ADDA-45A1-838A-1E4FB279DCCD}" type="pres">
      <dgm:prSet presAssocID="{38DC9594-5216-48DF-BF7D-10C49259285E}" presName="FourNodes_1_text" presStyleLbl="node1" presStyleIdx="3" presStyleCnt="4">
        <dgm:presLayoutVars>
          <dgm:bulletEnabled val="1"/>
        </dgm:presLayoutVars>
      </dgm:prSet>
      <dgm:spPr/>
    </dgm:pt>
    <dgm:pt modelId="{450A12AF-3C98-4879-A815-C38CE2E24109}" type="pres">
      <dgm:prSet presAssocID="{38DC9594-5216-48DF-BF7D-10C49259285E}" presName="FourNodes_2_text" presStyleLbl="node1" presStyleIdx="3" presStyleCnt="4">
        <dgm:presLayoutVars>
          <dgm:bulletEnabled val="1"/>
        </dgm:presLayoutVars>
      </dgm:prSet>
      <dgm:spPr/>
    </dgm:pt>
    <dgm:pt modelId="{411E3885-9CA9-4ED8-AC80-59A81D683DAD}" type="pres">
      <dgm:prSet presAssocID="{38DC9594-5216-48DF-BF7D-10C49259285E}" presName="FourNodes_3_text" presStyleLbl="node1" presStyleIdx="3" presStyleCnt="4">
        <dgm:presLayoutVars>
          <dgm:bulletEnabled val="1"/>
        </dgm:presLayoutVars>
      </dgm:prSet>
      <dgm:spPr/>
    </dgm:pt>
    <dgm:pt modelId="{74A9C37A-FA28-47BF-90C7-5795116560A7}" type="pres">
      <dgm:prSet presAssocID="{38DC9594-5216-48DF-BF7D-10C49259285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8755380E-BC06-4AB2-B7E2-62DED35625E2}" type="presOf" srcId="{F35B98E1-B2F5-4F6F-808D-42FDE74CC70D}" destId="{411E3885-9CA9-4ED8-AC80-59A81D683DAD}" srcOrd="1" destOrd="0" presId="urn:microsoft.com/office/officeart/2005/8/layout/vProcess5"/>
    <dgm:cxn modelId="{E56A4513-BF33-4B9B-A69A-7132DB7E5BF4}" srcId="{38DC9594-5216-48DF-BF7D-10C49259285E}" destId="{94F04ADF-5842-46F0-B4A5-43F28AF309CC}" srcOrd="3" destOrd="0" parTransId="{D71489AA-BF1B-4C36-B285-1EFD8018894C}" sibTransId="{0E41B6AA-9F45-457A-88E4-B47907059147}"/>
    <dgm:cxn modelId="{07401C23-CCFA-48BA-B566-B947B0D724D8}" srcId="{38DC9594-5216-48DF-BF7D-10C49259285E}" destId="{1055B058-5119-4107-9F89-BD2249A27157}" srcOrd="1" destOrd="0" parTransId="{A4AD487F-233B-443A-B897-CF4A18A0051B}" sibTransId="{31EE6B4E-E626-426C-8D0F-DB2A266A6B1C}"/>
    <dgm:cxn modelId="{D3D2AC5C-8E60-486D-8769-AE28FDFDE8D0}" type="presOf" srcId="{94F04ADF-5842-46F0-B4A5-43F28AF309CC}" destId="{AC424B8F-2273-41CE-87A5-E008F347C45D}" srcOrd="0" destOrd="0" presId="urn:microsoft.com/office/officeart/2005/8/layout/vProcess5"/>
    <dgm:cxn modelId="{025D7768-5058-42F5-A47F-A0C6689CB5CB}" type="presOf" srcId="{38DC9594-5216-48DF-BF7D-10C49259285E}" destId="{B2837F37-9923-4755-A25B-E8EF3BD9D33A}" srcOrd="0" destOrd="0" presId="urn:microsoft.com/office/officeart/2005/8/layout/vProcess5"/>
    <dgm:cxn modelId="{1822DF4A-75F0-486E-AAB5-D6231595B9D0}" type="presOf" srcId="{81085C6D-F099-4241-9332-CA8ADFB23013}" destId="{387BEFE4-ADDA-45A1-838A-1E4FB279DCCD}" srcOrd="1" destOrd="0" presId="urn:microsoft.com/office/officeart/2005/8/layout/vProcess5"/>
    <dgm:cxn modelId="{49697E51-3254-4CC8-B945-0D5B19517713}" type="presOf" srcId="{379B2C00-9393-4632-9715-A430F7A0346C}" destId="{65C41927-39FE-4B65-A00F-0885513EE18F}" srcOrd="0" destOrd="0" presId="urn:microsoft.com/office/officeart/2005/8/layout/vProcess5"/>
    <dgm:cxn modelId="{716E8D53-8926-4848-9968-9F591C625804}" type="presOf" srcId="{31EE6B4E-E626-426C-8D0F-DB2A266A6B1C}" destId="{C1D3F58A-43A4-42BC-B8DB-57D60888A146}" srcOrd="0" destOrd="0" presId="urn:microsoft.com/office/officeart/2005/8/layout/vProcess5"/>
    <dgm:cxn modelId="{C3CCE353-B0C2-4FE9-8C57-512034D5BE5C}" type="presOf" srcId="{1055B058-5119-4107-9F89-BD2249A27157}" destId="{450A12AF-3C98-4879-A815-C38CE2E24109}" srcOrd="1" destOrd="0" presId="urn:microsoft.com/office/officeart/2005/8/layout/vProcess5"/>
    <dgm:cxn modelId="{42CC288D-9AD5-43E3-83F7-8BB441EF05AF}" srcId="{38DC9594-5216-48DF-BF7D-10C49259285E}" destId="{F35B98E1-B2F5-4F6F-808D-42FDE74CC70D}" srcOrd="2" destOrd="0" parTransId="{364AA636-17B5-4DFA-A580-98DD1733DF34}" sibTransId="{2588003F-413A-444F-A205-42D20B3CC5F4}"/>
    <dgm:cxn modelId="{229C709F-CAE9-4296-AD82-75056712D9EA}" type="presOf" srcId="{94F04ADF-5842-46F0-B4A5-43F28AF309CC}" destId="{74A9C37A-FA28-47BF-90C7-5795116560A7}" srcOrd="1" destOrd="0" presId="urn:microsoft.com/office/officeart/2005/8/layout/vProcess5"/>
    <dgm:cxn modelId="{5C5A5DCE-F3E8-4728-BC12-6400F025A791}" type="presOf" srcId="{1055B058-5119-4107-9F89-BD2249A27157}" destId="{96D7DC88-937E-4A04-A7AF-81CD905E56E7}" srcOrd="0" destOrd="0" presId="urn:microsoft.com/office/officeart/2005/8/layout/vProcess5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DC44BBE3-7755-4F40-99F7-0C498DBFF013}" type="presOf" srcId="{2588003F-413A-444F-A205-42D20B3CC5F4}" destId="{E3FC1A6F-6AAB-4D7B-82C6-A6DEFB27DA99}" srcOrd="0" destOrd="0" presId="urn:microsoft.com/office/officeart/2005/8/layout/vProcess5"/>
    <dgm:cxn modelId="{5A6FF6E9-0F18-4B1F-9E3D-D9A0E85196E7}" type="presOf" srcId="{81085C6D-F099-4241-9332-CA8ADFB23013}" destId="{A6D03FD2-837C-475C-8AAF-AC5C0C7B2C7E}" srcOrd="0" destOrd="0" presId="urn:microsoft.com/office/officeart/2005/8/layout/vProcess5"/>
    <dgm:cxn modelId="{288A10EA-588D-4C8A-B94A-F15217971FD9}" type="presOf" srcId="{F35B98E1-B2F5-4F6F-808D-42FDE74CC70D}" destId="{A86B3E10-6E4C-4B4B-BBDC-3F31BA8A1A3B}" srcOrd="0" destOrd="0" presId="urn:microsoft.com/office/officeart/2005/8/layout/vProcess5"/>
    <dgm:cxn modelId="{A4C08342-5865-463B-BFC5-399AB6C672BB}" type="presParOf" srcId="{B2837F37-9923-4755-A25B-E8EF3BD9D33A}" destId="{24B7FD6A-59F0-443F-B28B-FA852B696916}" srcOrd="0" destOrd="0" presId="urn:microsoft.com/office/officeart/2005/8/layout/vProcess5"/>
    <dgm:cxn modelId="{41111EAB-F25F-4DE2-838C-90BBC5EE298D}" type="presParOf" srcId="{B2837F37-9923-4755-A25B-E8EF3BD9D33A}" destId="{A6D03FD2-837C-475C-8AAF-AC5C0C7B2C7E}" srcOrd="1" destOrd="0" presId="urn:microsoft.com/office/officeart/2005/8/layout/vProcess5"/>
    <dgm:cxn modelId="{C5723890-0CF7-4A84-B892-B61083721C66}" type="presParOf" srcId="{B2837F37-9923-4755-A25B-E8EF3BD9D33A}" destId="{96D7DC88-937E-4A04-A7AF-81CD905E56E7}" srcOrd="2" destOrd="0" presId="urn:microsoft.com/office/officeart/2005/8/layout/vProcess5"/>
    <dgm:cxn modelId="{B7EBEE56-CD1C-474E-85D7-E8C6B4487237}" type="presParOf" srcId="{B2837F37-9923-4755-A25B-E8EF3BD9D33A}" destId="{A86B3E10-6E4C-4B4B-BBDC-3F31BA8A1A3B}" srcOrd="3" destOrd="0" presId="urn:microsoft.com/office/officeart/2005/8/layout/vProcess5"/>
    <dgm:cxn modelId="{C6F7E42F-A767-41F7-A26B-5BB3B84B5DCD}" type="presParOf" srcId="{B2837F37-9923-4755-A25B-E8EF3BD9D33A}" destId="{AC424B8F-2273-41CE-87A5-E008F347C45D}" srcOrd="4" destOrd="0" presId="urn:microsoft.com/office/officeart/2005/8/layout/vProcess5"/>
    <dgm:cxn modelId="{382B4F17-A4A7-40C0-BA4C-939BFFD47354}" type="presParOf" srcId="{B2837F37-9923-4755-A25B-E8EF3BD9D33A}" destId="{65C41927-39FE-4B65-A00F-0885513EE18F}" srcOrd="5" destOrd="0" presId="urn:microsoft.com/office/officeart/2005/8/layout/vProcess5"/>
    <dgm:cxn modelId="{095C8D04-6A62-4F0B-BAC9-F29337C56775}" type="presParOf" srcId="{B2837F37-9923-4755-A25B-E8EF3BD9D33A}" destId="{C1D3F58A-43A4-42BC-B8DB-57D60888A146}" srcOrd="6" destOrd="0" presId="urn:microsoft.com/office/officeart/2005/8/layout/vProcess5"/>
    <dgm:cxn modelId="{230369CC-662B-449E-ADB2-15529DFF26BB}" type="presParOf" srcId="{B2837F37-9923-4755-A25B-E8EF3BD9D33A}" destId="{E3FC1A6F-6AAB-4D7B-82C6-A6DEFB27DA99}" srcOrd="7" destOrd="0" presId="urn:microsoft.com/office/officeart/2005/8/layout/vProcess5"/>
    <dgm:cxn modelId="{5FE127CD-14C1-46B1-BF20-6FED93FC707C}" type="presParOf" srcId="{B2837F37-9923-4755-A25B-E8EF3BD9D33A}" destId="{387BEFE4-ADDA-45A1-838A-1E4FB279DCCD}" srcOrd="8" destOrd="0" presId="urn:microsoft.com/office/officeart/2005/8/layout/vProcess5"/>
    <dgm:cxn modelId="{4F2BBCBA-0387-4CB6-A307-C698CBCB219D}" type="presParOf" srcId="{B2837F37-9923-4755-A25B-E8EF3BD9D33A}" destId="{450A12AF-3C98-4879-A815-C38CE2E24109}" srcOrd="9" destOrd="0" presId="urn:microsoft.com/office/officeart/2005/8/layout/vProcess5"/>
    <dgm:cxn modelId="{06D6FE1A-0C89-401F-9824-A00E6C673025}" type="presParOf" srcId="{B2837F37-9923-4755-A25B-E8EF3BD9D33A}" destId="{411E3885-9CA9-4ED8-AC80-59A81D683DAD}" srcOrd="10" destOrd="0" presId="urn:microsoft.com/office/officeart/2005/8/layout/vProcess5"/>
    <dgm:cxn modelId="{F1A0AE18-60F2-4DD0-97A4-B4B6A8B8A168}" type="presParOf" srcId="{B2837F37-9923-4755-A25B-E8EF3BD9D33A}" destId="{74A9C37A-FA28-47BF-90C7-5795116560A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dirty="0"/>
            <a:t>TASK: The Untold Story</a:t>
          </a:r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C0B22F6C-EA36-4161-9263-6CFF887508BC}">
      <dgm:prSet/>
      <dgm:spPr/>
      <dgm:t>
        <a:bodyPr/>
        <a:lstStyle/>
        <a:p>
          <a:pPr>
            <a:buNone/>
          </a:pPr>
          <a:r>
            <a:rPr lang="en-US" dirty="0"/>
            <a:t>Watch episode 4</a:t>
          </a:r>
        </a:p>
      </dgm:t>
    </dgm:pt>
    <dgm:pt modelId="{1CDB7ECB-3625-4793-8B3C-EDCC539596B0}" type="parTrans" cxnId="{649F0353-7B4A-4F6D-BE7B-76B2F3B1547F}">
      <dgm:prSet/>
      <dgm:spPr/>
      <dgm:t>
        <a:bodyPr/>
        <a:lstStyle/>
        <a:p>
          <a:endParaRPr lang="da-DK"/>
        </a:p>
      </dgm:t>
    </dgm:pt>
    <dgm:pt modelId="{DDECAAED-0B22-46BC-97AD-9FD5B0F02CBF}" type="sibTrans" cxnId="{649F0353-7B4A-4F6D-BE7B-76B2F3B1547F}">
      <dgm:prSet/>
      <dgm:spPr/>
      <dgm:t>
        <a:bodyPr/>
        <a:lstStyle/>
        <a:p>
          <a:endParaRPr lang="da-DK"/>
        </a:p>
      </dgm:t>
    </dgm:pt>
    <dgm:pt modelId="{FE048362-8483-47E2-B3AF-46BE1B9C3C89}">
      <dgm:prSet/>
      <dgm:spPr/>
      <dgm:t>
        <a:bodyPr/>
        <a:lstStyle/>
        <a:p>
          <a:pPr>
            <a:buNone/>
          </a:pPr>
          <a:r>
            <a:rPr lang="da-DK" dirty="0"/>
            <a:t>Watch episode 4 </a:t>
          </a:r>
        </a:p>
      </dgm:t>
    </dgm:pt>
    <dgm:pt modelId="{068BA732-9B97-4F38-BF10-B3DF03607144}" type="parTrans" cxnId="{B123EC4C-AA65-4BE2-99A5-B805205DE829}">
      <dgm:prSet/>
      <dgm:spPr/>
      <dgm:t>
        <a:bodyPr/>
        <a:lstStyle/>
        <a:p>
          <a:endParaRPr lang="da-DK"/>
        </a:p>
      </dgm:t>
    </dgm:pt>
    <dgm:pt modelId="{A60F2D68-6ACD-4A65-B147-21646741E3DA}" type="sibTrans" cxnId="{B123EC4C-AA65-4BE2-99A5-B805205DE829}">
      <dgm:prSet/>
      <dgm:spPr/>
      <dgm:t>
        <a:bodyPr/>
        <a:lstStyle/>
        <a:p>
          <a:endParaRPr lang="da-DK"/>
        </a:p>
      </dgm:t>
    </dgm:pt>
    <dgm:pt modelId="{E5B90B9C-8533-45A1-A52C-7610B20DFEB4}">
      <dgm:prSet/>
      <dgm:spPr/>
      <dgm:t>
        <a:bodyPr/>
        <a:lstStyle/>
        <a:p>
          <a:pPr>
            <a:buNone/>
          </a:pPr>
          <a:r>
            <a:rPr lang="da-DK" dirty="0"/>
            <a:t>Exit </a:t>
          </a:r>
          <a:r>
            <a:rPr lang="da-DK" dirty="0" err="1"/>
            <a:t>Ticket</a:t>
          </a:r>
          <a:endParaRPr lang="da-DK" dirty="0"/>
        </a:p>
      </dgm:t>
    </dgm:pt>
    <dgm:pt modelId="{52887926-168A-4B40-B48E-A92D3F85C87F}" type="parTrans" cxnId="{AA6F6921-1FE9-4B15-AEC5-68DFF66B81A3}">
      <dgm:prSet/>
      <dgm:spPr/>
      <dgm:t>
        <a:bodyPr/>
        <a:lstStyle/>
        <a:p>
          <a:endParaRPr lang="da-DK"/>
        </a:p>
      </dgm:t>
    </dgm:pt>
    <dgm:pt modelId="{E3D1E750-B562-44B6-89FC-F75B629EEF53}" type="sibTrans" cxnId="{AA6F6921-1FE9-4B15-AEC5-68DFF66B81A3}">
      <dgm:prSet/>
      <dgm:spPr/>
      <dgm:t>
        <a:bodyPr/>
        <a:lstStyle/>
        <a:p>
          <a:endParaRPr lang="da-DK"/>
        </a:p>
      </dgm:t>
    </dgm:pt>
    <dgm:pt modelId="{2F1A7BE9-17D7-45AD-8FA2-004EBCEBD316}">
      <dgm:prSet/>
      <dgm:spPr/>
      <dgm:t>
        <a:bodyPr/>
        <a:lstStyle/>
        <a:p>
          <a:pPr>
            <a:buNone/>
          </a:pPr>
          <a:r>
            <a:rPr lang="en-US" dirty="0"/>
            <a:t>Break</a:t>
          </a:r>
        </a:p>
      </dgm:t>
    </dgm:pt>
    <dgm:pt modelId="{3878C30A-E56C-4C73-BA21-BF9BD53A8776}" type="parTrans" cxnId="{834A1DD8-47D8-4F78-B086-332B8097EECF}">
      <dgm:prSet/>
      <dgm:spPr/>
      <dgm:t>
        <a:bodyPr/>
        <a:lstStyle/>
        <a:p>
          <a:endParaRPr lang="da-DK"/>
        </a:p>
      </dgm:t>
    </dgm:pt>
    <dgm:pt modelId="{E8849D77-ED2D-4293-9920-0A5B9D07A4D1}" type="sibTrans" cxnId="{834A1DD8-47D8-4F78-B086-332B8097EECF}">
      <dgm:prSet/>
      <dgm:spPr/>
      <dgm:t>
        <a:bodyPr/>
        <a:lstStyle/>
        <a:p>
          <a:endParaRPr lang="da-DK"/>
        </a:p>
      </dgm:t>
    </dgm:pt>
    <dgm:pt modelId="{1808425A-9702-4495-BF93-8256D5DDE9DE}" type="pres">
      <dgm:prSet presAssocID="{38DC9594-5216-48DF-BF7D-10C49259285E}" presName="vert0" presStyleCnt="0">
        <dgm:presLayoutVars>
          <dgm:dir/>
          <dgm:animOne val="branch"/>
          <dgm:animLvl val="lvl"/>
        </dgm:presLayoutVars>
      </dgm:prSet>
      <dgm:spPr/>
    </dgm:pt>
    <dgm:pt modelId="{08EF44EC-6AB3-4537-BBD5-64132DBEF80B}" type="pres">
      <dgm:prSet presAssocID="{81085C6D-F099-4241-9332-CA8ADFB23013}" presName="thickLine" presStyleLbl="alignNode1" presStyleIdx="0" presStyleCnt="5"/>
      <dgm:spPr/>
    </dgm:pt>
    <dgm:pt modelId="{791C5FB7-AD37-421E-9BDC-75BD8E8D538F}" type="pres">
      <dgm:prSet presAssocID="{81085C6D-F099-4241-9332-CA8ADFB23013}" presName="horz1" presStyleCnt="0"/>
      <dgm:spPr/>
    </dgm:pt>
    <dgm:pt modelId="{DAF480E6-B36F-4A89-A80E-2D7BDAC33C9E}" type="pres">
      <dgm:prSet presAssocID="{81085C6D-F099-4241-9332-CA8ADFB23013}" presName="tx1" presStyleLbl="revTx" presStyleIdx="0" presStyleCnt="5"/>
      <dgm:spPr/>
    </dgm:pt>
    <dgm:pt modelId="{1179D07B-35B8-4D28-9F78-BCD6AFB592C7}" type="pres">
      <dgm:prSet presAssocID="{81085C6D-F099-4241-9332-CA8ADFB23013}" presName="vert1" presStyleCnt="0"/>
      <dgm:spPr/>
    </dgm:pt>
    <dgm:pt modelId="{920A8B28-0A1B-4DFB-9050-6F563B7608D7}" type="pres">
      <dgm:prSet presAssocID="{C0B22F6C-EA36-4161-9263-6CFF887508BC}" presName="thickLine" presStyleLbl="alignNode1" presStyleIdx="1" presStyleCnt="5"/>
      <dgm:spPr/>
    </dgm:pt>
    <dgm:pt modelId="{0100BB31-F3B4-4584-9565-9CE0918838C7}" type="pres">
      <dgm:prSet presAssocID="{C0B22F6C-EA36-4161-9263-6CFF887508BC}" presName="horz1" presStyleCnt="0"/>
      <dgm:spPr/>
    </dgm:pt>
    <dgm:pt modelId="{595EB929-196C-4434-BB97-BBC5EF2DC05E}" type="pres">
      <dgm:prSet presAssocID="{C0B22F6C-EA36-4161-9263-6CFF887508BC}" presName="tx1" presStyleLbl="revTx" presStyleIdx="1" presStyleCnt="5"/>
      <dgm:spPr/>
    </dgm:pt>
    <dgm:pt modelId="{11ED72D3-8CA6-4FEF-9383-135F62862E93}" type="pres">
      <dgm:prSet presAssocID="{C0B22F6C-EA36-4161-9263-6CFF887508BC}" presName="vert1" presStyleCnt="0"/>
      <dgm:spPr/>
    </dgm:pt>
    <dgm:pt modelId="{410685B9-2532-4092-BB00-602F863443EA}" type="pres">
      <dgm:prSet presAssocID="{2F1A7BE9-17D7-45AD-8FA2-004EBCEBD316}" presName="thickLine" presStyleLbl="alignNode1" presStyleIdx="2" presStyleCnt="5"/>
      <dgm:spPr/>
    </dgm:pt>
    <dgm:pt modelId="{D223B58F-7AEA-440D-9F46-1DE306D76FE3}" type="pres">
      <dgm:prSet presAssocID="{2F1A7BE9-17D7-45AD-8FA2-004EBCEBD316}" presName="horz1" presStyleCnt="0"/>
      <dgm:spPr/>
    </dgm:pt>
    <dgm:pt modelId="{E57EEE23-C4E3-4CD9-949A-C310FABD4158}" type="pres">
      <dgm:prSet presAssocID="{2F1A7BE9-17D7-45AD-8FA2-004EBCEBD316}" presName="tx1" presStyleLbl="revTx" presStyleIdx="2" presStyleCnt="5"/>
      <dgm:spPr/>
    </dgm:pt>
    <dgm:pt modelId="{03BF0956-7B06-413E-8B40-B21B8035E2CC}" type="pres">
      <dgm:prSet presAssocID="{2F1A7BE9-17D7-45AD-8FA2-004EBCEBD316}" presName="vert1" presStyleCnt="0"/>
      <dgm:spPr/>
    </dgm:pt>
    <dgm:pt modelId="{87F9585E-083A-42D5-8CD8-A07292AA3F3D}" type="pres">
      <dgm:prSet presAssocID="{FE048362-8483-47E2-B3AF-46BE1B9C3C89}" presName="thickLine" presStyleLbl="alignNode1" presStyleIdx="3" presStyleCnt="5"/>
      <dgm:spPr/>
    </dgm:pt>
    <dgm:pt modelId="{4A3A444F-58F5-4BCE-8E4E-F848256AFFDD}" type="pres">
      <dgm:prSet presAssocID="{FE048362-8483-47E2-B3AF-46BE1B9C3C89}" presName="horz1" presStyleCnt="0"/>
      <dgm:spPr/>
    </dgm:pt>
    <dgm:pt modelId="{814F1E56-B8BF-4645-96F0-1B8E03D9F554}" type="pres">
      <dgm:prSet presAssocID="{FE048362-8483-47E2-B3AF-46BE1B9C3C89}" presName="tx1" presStyleLbl="revTx" presStyleIdx="3" presStyleCnt="5"/>
      <dgm:spPr/>
    </dgm:pt>
    <dgm:pt modelId="{B62F8000-67A2-4664-B1D1-AA00B5403EEE}" type="pres">
      <dgm:prSet presAssocID="{FE048362-8483-47E2-B3AF-46BE1B9C3C89}" presName="vert1" presStyleCnt="0"/>
      <dgm:spPr/>
    </dgm:pt>
    <dgm:pt modelId="{0EBC5294-D82A-483A-96C0-79AF24B803A5}" type="pres">
      <dgm:prSet presAssocID="{E5B90B9C-8533-45A1-A52C-7610B20DFEB4}" presName="thickLine" presStyleLbl="alignNode1" presStyleIdx="4" presStyleCnt="5"/>
      <dgm:spPr/>
    </dgm:pt>
    <dgm:pt modelId="{0429E394-FC7A-4887-A363-06FFB61ED412}" type="pres">
      <dgm:prSet presAssocID="{E5B90B9C-8533-45A1-A52C-7610B20DFEB4}" presName="horz1" presStyleCnt="0"/>
      <dgm:spPr/>
    </dgm:pt>
    <dgm:pt modelId="{9285D4A1-4B50-4716-91A0-C1E766FB5A47}" type="pres">
      <dgm:prSet presAssocID="{E5B90B9C-8533-45A1-A52C-7610B20DFEB4}" presName="tx1" presStyleLbl="revTx" presStyleIdx="4" presStyleCnt="5"/>
      <dgm:spPr/>
    </dgm:pt>
    <dgm:pt modelId="{3EB34112-35FB-4050-B80D-8D1A8B426D68}" type="pres">
      <dgm:prSet presAssocID="{E5B90B9C-8533-45A1-A52C-7610B20DFEB4}" presName="vert1" presStyleCnt="0"/>
      <dgm:spPr/>
    </dgm:pt>
  </dgm:ptLst>
  <dgm:cxnLst>
    <dgm:cxn modelId="{C8EB831B-3996-4230-817A-26F2F000528C}" type="presOf" srcId="{38DC9594-5216-48DF-BF7D-10C49259285E}" destId="{1808425A-9702-4495-BF93-8256D5DDE9DE}" srcOrd="0" destOrd="0" presId="urn:microsoft.com/office/officeart/2008/layout/LinedList"/>
    <dgm:cxn modelId="{AA6F6921-1FE9-4B15-AEC5-68DFF66B81A3}" srcId="{38DC9594-5216-48DF-BF7D-10C49259285E}" destId="{E5B90B9C-8533-45A1-A52C-7610B20DFEB4}" srcOrd="4" destOrd="0" parTransId="{52887926-168A-4B40-B48E-A92D3F85C87F}" sibTransId="{E3D1E750-B562-44B6-89FC-F75B629EEF53}"/>
    <dgm:cxn modelId="{032BAC3B-F434-4C28-8533-08E604BC16AE}" type="presOf" srcId="{81085C6D-F099-4241-9332-CA8ADFB23013}" destId="{DAF480E6-B36F-4A89-A80E-2D7BDAC33C9E}" srcOrd="0" destOrd="0" presId="urn:microsoft.com/office/officeart/2008/layout/LinedList"/>
    <dgm:cxn modelId="{B123EC4C-AA65-4BE2-99A5-B805205DE829}" srcId="{38DC9594-5216-48DF-BF7D-10C49259285E}" destId="{FE048362-8483-47E2-B3AF-46BE1B9C3C89}" srcOrd="3" destOrd="0" parTransId="{068BA732-9B97-4F38-BF10-B3DF03607144}" sibTransId="{A60F2D68-6ACD-4A65-B147-21646741E3DA}"/>
    <dgm:cxn modelId="{649F0353-7B4A-4F6D-BE7B-76B2F3B1547F}" srcId="{38DC9594-5216-48DF-BF7D-10C49259285E}" destId="{C0B22F6C-EA36-4161-9263-6CFF887508BC}" srcOrd="1" destOrd="0" parTransId="{1CDB7ECB-3625-4793-8B3C-EDCC539596B0}" sibTransId="{DDECAAED-0B22-46BC-97AD-9FD5B0F02CBF}"/>
    <dgm:cxn modelId="{96F09F58-5224-498D-A149-472802DF8522}" type="presOf" srcId="{C0B22F6C-EA36-4161-9263-6CFF887508BC}" destId="{595EB929-196C-4434-BB97-BBC5EF2DC05E}" srcOrd="0" destOrd="0" presId="urn:microsoft.com/office/officeart/2008/layout/LinedList"/>
    <dgm:cxn modelId="{92965759-C28F-40DD-A115-FD34328DCFC6}" type="presOf" srcId="{FE048362-8483-47E2-B3AF-46BE1B9C3C89}" destId="{814F1E56-B8BF-4645-96F0-1B8E03D9F554}" srcOrd="0" destOrd="0" presId="urn:microsoft.com/office/officeart/2008/layout/LinedList"/>
    <dgm:cxn modelId="{25E0EB7B-3973-439E-91A6-A236204A9C57}" type="presOf" srcId="{E5B90B9C-8533-45A1-A52C-7610B20DFEB4}" destId="{9285D4A1-4B50-4716-91A0-C1E766FB5A47}" srcOrd="0" destOrd="0" presId="urn:microsoft.com/office/officeart/2008/layout/LinedList"/>
    <dgm:cxn modelId="{834A1DD8-47D8-4F78-B086-332B8097EECF}" srcId="{38DC9594-5216-48DF-BF7D-10C49259285E}" destId="{2F1A7BE9-17D7-45AD-8FA2-004EBCEBD316}" srcOrd="2" destOrd="0" parTransId="{3878C30A-E56C-4C73-BA21-BF9BD53A8776}" sibTransId="{E8849D77-ED2D-4293-9920-0A5B9D07A4D1}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FCE285FD-9710-49D9-A751-3D3E2E409216}" type="presOf" srcId="{2F1A7BE9-17D7-45AD-8FA2-004EBCEBD316}" destId="{E57EEE23-C4E3-4CD9-949A-C310FABD4158}" srcOrd="0" destOrd="0" presId="urn:microsoft.com/office/officeart/2008/layout/LinedList"/>
    <dgm:cxn modelId="{7FFB644B-36A5-4BF6-9B75-104ECBE7C017}" type="presParOf" srcId="{1808425A-9702-4495-BF93-8256D5DDE9DE}" destId="{08EF44EC-6AB3-4537-BBD5-64132DBEF80B}" srcOrd="0" destOrd="0" presId="urn:microsoft.com/office/officeart/2008/layout/LinedList"/>
    <dgm:cxn modelId="{63AF7AB9-C318-40B7-8E37-D79997952539}" type="presParOf" srcId="{1808425A-9702-4495-BF93-8256D5DDE9DE}" destId="{791C5FB7-AD37-421E-9BDC-75BD8E8D538F}" srcOrd="1" destOrd="0" presId="urn:microsoft.com/office/officeart/2008/layout/LinedList"/>
    <dgm:cxn modelId="{F486FA14-F1F5-4441-A02D-A521E82FD498}" type="presParOf" srcId="{791C5FB7-AD37-421E-9BDC-75BD8E8D538F}" destId="{DAF480E6-B36F-4A89-A80E-2D7BDAC33C9E}" srcOrd="0" destOrd="0" presId="urn:microsoft.com/office/officeart/2008/layout/LinedList"/>
    <dgm:cxn modelId="{DB382FE5-2A2B-4C56-9ADD-0C4F849FDFF7}" type="presParOf" srcId="{791C5FB7-AD37-421E-9BDC-75BD8E8D538F}" destId="{1179D07B-35B8-4D28-9F78-BCD6AFB592C7}" srcOrd="1" destOrd="0" presId="urn:microsoft.com/office/officeart/2008/layout/LinedList"/>
    <dgm:cxn modelId="{19708B9E-0640-4AB9-95C1-76D9723B1C92}" type="presParOf" srcId="{1808425A-9702-4495-BF93-8256D5DDE9DE}" destId="{920A8B28-0A1B-4DFB-9050-6F563B7608D7}" srcOrd="2" destOrd="0" presId="urn:microsoft.com/office/officeart/2008/layout/LinedList"/>
    <dgm:cxn modelId="{EF8B18C0-154B-4D7C-BA4B-1D71218E20DB}" type="presParOf" srcId="{1808425A-9702-4495-BF93-8256D5DDE9DE}" destId="{0100BB31-F3B4-4584-9565-9CE0918838C7}" srcOrd="3" destOrd="0" presId="urn:microsoft.com/office/officeart/2008/layout/LinedList"/>
    <dgm:cxn modelId="{E5FD64E1-EB14-4113-9422-00FE4F1D1502}" type="presParOf" srcId="{0100BB31-F3B4-4584-9565-9CE0918838C7}" destId="{595EB929-196C-4434-BB97-BBC5EF2DC05E}" srcOrd="0" destOrd="0" presId="urn:microsoft.com/office/officeart/2008/layout/LinedList"/>
    <dgm:cxn modelId="{5DBC6F37-5186-4E27-A781-2D4C9FEB29A7}" type="presParOf" srcId="{0100BB31-F3B4-4584-9565-9CE0918838C7}" destId="{11ED72D3-8CA6-4FEF-9383-135F62862E93}" srcOrd="1" destOrd="0" presId="urn:microsoft.com/office/officeart/2008/layout/LinedList"/>
    <dgm:cxn modelId="{ACC1DBAB-D635-47F4-A047-3D45E7ECFEDA}" type="presParOf" srcId="{1808425A-9702-4495-BF93-8256D5DDE9DE}" destId="{410685B9-2532-4092-BB00-602F863443EA}" srcOrd="4" destOrd="0" presId="urn:microsoft.com/office/officeart/2008/layout/LinedList"/>
    <dgm:cxn modelId="{E2959489-20A1-4F3C-BA5B-B50D2B07ADCF}" type="presParOf" srcId="{1808425A-9702-4495-BF93-8256D5DDE9DE}" destId="{D223B58F-7AEA-440D-9F46-1DE306D76FE3}" srcOrd="5" destOrd="0" presId="urn:microsoft.com/office/officeart/2008/layout/LinedList"/>
    <dgm:cxn modelId="{C72D01E1-0C1F-4991-82EC-2AC8C34043A3}" type="presParOf" srcId="{D223B58F-7AEA-440D-9F46-1DE306D76FE3}" destId="{E57EEE23-C4E3-4CD9-949A-C310FABD4158}" srcOrd="0" destOrd="0" presId="urn:microsoft.com/office/officeart/2008/layout/LinedList"/>
    <dgm:cxn modelId="{331D775E-C3FF-46FF-AE30-A11BC51F7A7A}" type="presParOf" srcId="{D223B58F-7AEA-440D-9F46-1DE306D76FE3}" destId="{03BF0956-7B06-413E-8B40-B21B8035E2CC}" srcOrd="1" destOrd="0" presId="urn:microsoft.com/office/officeart/2008/layout/LinedList"/>
    <dgm:cxn modelId="{D6625C60-5AEB-4700-B67B-6A25EB60EB4B}" type="presParOf" srcId="{1808425A-9702-4495-BF93-8256D5DDE9DE}" destId="{87F9585E-083A-42D5-8CD8-A07292AA3F3D}" srcOrd="6" destOrd="0" presId="urn:microsoft.com/office/officeart/2008/layout/LinedList"/>
    <dgm:cxn modelId="{BF5CD6B8-E9FD-4048-B805-3E1D3F9C8628}" type="presParOf" srcId="{1808425A-9702-4495-BF93-8256D5DDE9DE}" destId="{4A3A444F-58F5-4BCE-8E4E-F848256AFFDD}" srcOrd="7" destOrd="0" presId="urn:microsoft.com/office/officeart/2008/layout/LinedList"/>
    <dgm:cxn modelId="{B98E6407-2438-4A9C-8925-4C3A6720DD3D}" type="presParOf" srcId="{4A3A444F-58F5-4BCE-8E4E-F848256AFFDD}" destId="{814F1E56-B8BF-4645-96F0-1B8E03D9F554}" srcOrd="0" destOrd="0" presId="urn:microsoft.com/office/officeart/2008/layout/LinedList"/>
    <dgm:cxn modelId="{C7C83968-384F-4ADF-9BC4-844005E37CF5}" type="presParOf" srcId="{4A3A444F-58F5-4BCE-8E4E-F848256AFFDD}" destId="{B62F8000-67A2-4664-B1D1-AA00B5403EEE}" srcOrd="1" destOrd="0" presId="urn:microsoft.com/office/officeart/2008/layout/LinedList"/>
    <dgm:cxn modelId="{DA9D0EFD-4FAD-41A7-8C8E-843CD6E843FD}" type="presParOf" srcId="{1808425A-9702-4495-BF93-8256D5DDE9DE}" destId="{0EBC5294-D82A-483A-96C0-79AF24B803A5}" srcOrd="8" destOrd="0" presId="urn:microsoft.com/office/officeart/2008/layout/LinedList"/>
    <dgm:cxn modelId="{9AD9C08F-D314-45C4-80D6-D0D85DD31AB8}" type="presParOf" srcId="{1808425A-9702-4495-BF93-8256D5DDE9DE}" destId="{0429E394-FC7A-4887-A363-06FFB61ED412}" srcOrd="9" destOrd="0" presId="urn:microsoft.com/office/officeart/2008/layout/LinedList"/>
    <dgm:cxn modelId="{E1B8B408-70EE-492C-A18F-AEE8A478FFF2}" type="presParOf" srcId="{0429E394-FC7A-4887-A363-06FFB61ED412}" destId="{9285D4A1-4B50-4716-91A0-C1E766FB5A47}" srcOrd="0" destOrd="0" presId="urn:microsoft.com/office/officeart/2008/layout/LinedList"/>
    <dgm:cxn modelId="{50793A87-0DB9-4185-806A-B73D8770E1B1}" type="presParOf" srcId="{0429E394-FC7A-4887-A363-06FFB61ED412}" destId="{3EB34112-35FB-4050-B80D-8D1A8B426D6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D03FD2-837C-475C-8AAF-AC5C0C7B2C7E}">
      <dsp:nvSpPr>
        <dsp:cNvPr id="0" name=""/>
        <dsp:cNvSpPr/>
      </dsp:nvSpPr>
      <dsp:spPr>
        <a:xfrm>
          <a:off x="0" y="0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Introduction </a:t>
          </a:r>
          <a:endParaRPr lang="en-US" sz="2200" kern="1200"/>
        </a:p>
      </dsp:txBody>
      <dsp:txXfrm>
        <a:off x="21919" y="21919"/>
        <a:ext cx="3855517" cy="704521"/>
      </dsp:txXfrm>
    </dsp:sp>
    <dsp:sp modelId="{96D7DC88-937E-4A04-A7AF-81CD905E56E7}">
      <dsp:nvSpPr>
        <dsp:cNvPr id="0" name=""/>
        <dsp:cNvSpPr/>
      </dsp:nvSpPr>
      <dsp:spPr>
        <a:xfrm>
          <a:off x="395826" y="884424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Warm-Up: </a:t>
          </a:r>
          <a:r>
            <a:rPr lang="en-US" sz="2200" b="1" kern="1200" noProof="0" dirty="0">
              <a:solidFill>
                <a:srgbClr val="DCEAF7"/>
              </a:solidFill>
            </a:rPr>
            <a:t>Vocabulary</a:t>
          </a:r>
          <a:endParaRPr lang="en-US" sz="2200" kern="1200" dirty="0"/>
        </a:p>
      </dsp:txBody>
      <dsp:txXfrm>
        <a:off x="417745" y="906343"/>
        <a:ext cx="3800193" cy="704521"/>
      </dsp:txXfrm>
    </dsp:sp>
    <dsp:sp modelId="{A86B3E10-6E4C-4B4B-BBDC-3F31BA8A1A3B}">
      <dsp:nvSpPr>
        <dsp:cNvPr id="0" name=""/>
        <dsp:cNvSpPr/>
      </dsp:nvSpPr>
      <dsp:spPr>
        <a:xfrm>
          <a:off x="785746" y="1768849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Who is Jamie?</a:t>
          </a:r>
          <a:endParaRPr lang="en-US" sz="2200" kern="1200" dirty="0"/>
        </a:p>
      </dsp:txBody>
      <dsp:txXfrm>
        <a:off x="807665" y="1790768"/>
        <a:ext cx="3806101" cy="704521"/>
      </dsp:txXfrm>
    </dsp:sp>
    <dsp:sp modelId="{AC424B8F-2273-41CE-87A5-E008F347C45D}">
      <dsp:nvSpPr>
        <dsp:cNvPr id="0" name=""/>
        <dsp:cNvSpPr/>
      </dsp:nvSpPr>
      <dsp:spPr>
        <a:xfrm>
          <a:off x="1181572" y="2653273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Reflection and Checking out</a:t>
          </a:r>
          <a:endParaRPr lang="en-US" sz="2200" kern="1200" dirty="0"/>
        </a:p>
      </dsp:txBody>
      <dsp:txXfrm>
        <a:off x="1203491" y="2675192"/>
        <a:ext cx="3800193" cy="704521"/>
      </dsp:txXfrm>
    </dsp:sp>
    <dsp:sp modelId="{65C41927-39FE-4B65-A00F-0885513EE18F}">
      <dsp:nvSpPr>
        <dsp:cNvPr id="0" name=""/>
        <dsp:cNvSpPr/>
      </dsp:nvSpPr>
      <dsp:spPr>
        <a:xfrm>
          <a:off x="4239858" y="573175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349305" y="573175"/>
        <a:ext cx="267539" cy="366041"/>
      </dsp:txXfrm>
    </dsp:sp>
    <dsp:sp modelId="{C1D3F58A-43A4-42BC-B8DB-57D60888A146}">
      <dsp:nvSpPr>
        <dsp:cNvPr id="0" name=""/>
        <dsp:cNvSpPr/>
      </dsp:nvSpPr>
      <dsp:spPr>
        <a:xfrm>
          <a:off x="4635685" y="1457599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745132" y="1457599"/>
        <a:ext cx="267539" cy="366041"/>
      </dsp:txXfrm>
    </dsp:sp>
    <dsp:sp modelId="{E3FC1A6F-6AAB-4D7B-82C6-A6DEFB27DA99}">
      <dsp:nvSpPr>
        <dsp:cNvPr id="0" name=""/>
        <dsp:cNvSpPr/>
      </dsp:nvSpPr>
      <dsp:spPr>
        <a:xfrm>
          <a:off x="5025604" y="2342024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135051" y="2342024"/>
        <a:ext cx="267539" cy="3660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F2DACA-99DC-4D5B-B406-DB876268934B}">
      <dsp:nvSpPr>
        <dsp:cNvPr id="0" name=""/>
        <dsp:cNvSpPr/>
      </dsp:nvSpPr>
      <dsp:spPr>
        <a:xfrm>
          <a:off x="111786" y="0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Introduction </a:t>
          </a:r>
          <a:endParaRPr lang="en-US" sz="1800" kern="1200"/>
        </a:p>
      </dsp:txBody>
      <dsp:txXfrm>
        <a:off x="133757" y="21971"/>
        <a:ext cx="4461668" cy="706194"/>
      </dsp:txXfrm>
    </dsp:sp>
    <dsp:sp modelId="{5435FE68-5500-4C00-A6FF-C3C8B2D0B222}">
      <dsp:nvSpPr>
        <dsp:cNvPr id="0" name=""/>
        <dsp:cNvSpPr/>
      </dsp:nvSpPr>
      <dsp:spPr>
        <a:xfrm>
          <a:off x="400176" y="854321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Warm-Up: Prediction Wall </a:t>
          </a:r>
          <a:endParaRPr lang="en-US" sz="1800" kern="1200"/>
        </a:p>
      </dsp:txBody>
      <dsp:txXfrm>
        <a:off x="422147" y="876292"/>
        <a:ext cx="4427183" cy="706194"/>
      </dsp:txXfrm>
    </dsp:sp>
    <dsp:sp modelId="{FD0A709C-06BD-45C0-B539-4D6E6ECC4D3F}">
      <dsp:nvSpPr>
        <dsp:cNvPr id="0" name=""/>
        <dsp:cNvSpPr/>
      </dsp:nvSpPr>
      <dsp:spPr>
        <a:xfrm>
          <a:off x="777739" y="1668211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Watch episode 1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Afterwards a little break</a:t>
          </a:r>
        </a:p>
      </dsp:txBody>
      <dsp:txXfrm>
        <a:off x="799710" y="1690182"/>
        <a:ext cx="4427183" cy="706194"/>
      </dsp:txXfrm>
    </dsp:sp>
    <dsp:sp modelId="{33E9EAE1-C7E1-4489-8770-0EA654E0C009}">
      <dsp:nvSpPr>
        <dsp:cNvPr id="0" name=""/>
        <dsp:cNvSpPr/>
      </dsp:nvSpPr>
      <dsp:spPr>
        <a:xfrm>
          <a:off x="1200530" y="2562965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'First Reactions’ — Oral Circle</a:t>
          </a:r>
          <a:endParaRPr lang="en-US" sz="1800" kern="1200"/>
        </a:p>
      </dsp:txBody>
      <dsp:txXfrm>
        <a:off x="1222501" y="2584936"/>
        <a:ext cx="4427183" cy="706194"/>
      </dsp:txXfrm>
    </dsp:sp>
    <dsp:sp modelId="{9EBCAF18-9F2B-4F95-9E44-23A92C80A0F4}">
      <dsp:nvSpPr>
        <dsp:cNvPr id="0" name=""/>
        <dsp:cNvSpPr/>
      </dsp:nvSpPr>
      <dsp:spPr>
        <a:xfrm>
          <a:off x="1600707" y="3417286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Exit Task: Vocabulary Snapshot </a:t>
          </a:r>
          <a:r>
            <a:rPr lang="en-US" sz="1800" kern="1200" dirty="0"/>
            <a:t> </a:t>
          </a:r>
        </a:p>
      </dsp:txBody>
      <dsp:txXfrm>
        <a:off x="1622678" y="3439257"/>
        <a:ext cx="4427183" cy="706194"/>
      </dsp:txXfrm>
    </dsp:sp>
    <dsp:sp modelId="{BFDC01E2-4D1C-4A62-87D9-E30388FAFCAE}">
      <dsp:nvSpPr>
        <dsp:cNvPr id="0" name=""/>
        <dsp:cNvSpPr/>
      </dsp:nvSpPr>
      <dsp:spPr>
        <a:xfrm>
          <a:off x="4871301" y="548016"/>
          <a:ext cx="487588" cy="4875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981008" y="548016"/>
        <a:ext cx="268174" cy="366910"/>
      </dsp:txXfrm>
    </dsp:sp>
    <dsp:sp modelId="{3A3B61ED-6A91-4EA0-9FC4-E69D1886E99C}">
      <dsp:nvSpPr>
        <dsp:cNvPr id="0" name=""/>
        <dsp:cNvSpPr/>
      </dsp:nvSpPr>
      <dsp:spPr>
        <a:xfrm>
          <a:off x="5271478" y="1402337"/>
          <a:ext cx="487588" cy="4875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381185" y="1402337"/>
        <a:ext cx="268174" cy="366910"/>
      </dsp:txXfrm>
    </dsp:sp>
    <dsp:sp modelId="{D4933831-EE2C-45A2-BB54-1A7FC0F794A1}">
      <dsp:nvSpPr>
        <dsp:cNvPr id="0" name=""/>
        <dsp:cNvSpPr/>
      </dsp:nvSpPr>
      <dsp:spPr>
        <a:xfrm>
          <a:off x="5671655" y="2244157"/>
          <a:ext cx="487588" cy="4875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781362" y="2244157"/>
        <a:ext cx="268174" cy="366910"/>
      </dsp:txXfrm>
    </dsp:sp>
    <dsp:sp modelId="{860DA379-FE87-432F-9C90-D70AC235167E}">
      <dsp:nvSpPr>
        <dsp:cNvPr id="0" name=""/>
        <dsp:cNvSpPr/>
      </dsp:nvSpPr>
      <dsp:spPr>
        <a:xfrm>
          <a:off x="6071832" y="3106813"/>
          <a:ext cx="487588" cy="4875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6181539" y="3106813"/>
        <a:ext cx="268174" cy="3669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300E40-3F4F-4B41-83D1-15248BC532C3}">
      <dsp:nvSpPr>
        <dsp:cNvPr id="0" name=""/>
        <dsp:cNvSpPr/>
      </dsp:nvSpPr>
      <dsp:spPr>
        <a:xfrm>
          <a:off x="485574" y="586311"/>
          <a:ext cx="791806" cy="791806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A82CDE-9943-4977-9FE8-410B1E07AE9E}">
      <dsp:nvSpPr>
        <dsp:cNvPr id="0" name=""/>
        <dsp:cNvSpPr/>
      </dsp:nvSpPr>
      <dsp:spPr>
        <a:xfrm>
          <a:off x="1692" y="1642201"/>
          <a:ext cx="1759570" cy="70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b="0" i="0" kern="1200" baseline="0"/>
            <a:t>Understand the series’ central conflict and characters</a:t>
          </a:r>
          <a:endParaRPr lang="en-US" sz="1400" kern="1200"/>
        </a:p>
      </dsp:txBody>
      <dsp:txXfrm>
        <a:off x="1692" y="1642201"/>
        <a:ext cx="1759570" cy="703828"/>
      </dsp:txXfrm>
    </dsp:sp>
    <dsp:sp modelId="{2697537D-9B64-4985-B357-38454835B6F6}">
      <dsp:nvSpPr>
        <dsp:cNvPr id="0" name=""/>
        <dsp:cNvSpPr/>
      </dsp:nvSpPr>
      <dsp:spPr>
        <a:xfrm>
          <a:off x="2553069" y="586311"/>
          <a:ext cx="791806" cy="791806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C12CB5-8EC0-4C82-8F58-A7327522A6DA}">
      <dsp:nvSpPr>
        <dsp:cNvPr id="0" name=""/>
        <dsp:cNvSpPr/>
      </dsp:nvSpPr>
      <dsp:spPr>
        <a:xfrm>
          <a:off x="2069187" y="1642201"/>
          <a:ext cx="1759570" cy="70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b="0" i="0" kern="1200" baseline="0"/>
            <a:t>Activate prior knowledge about teenage life and crime</a:t>
          </a:r>
          <a:endParaRPr lang="en-US" sz="1400" kern="1200"/>
        </a:p>
      </dsp:txBody>
      <dsp:txXfrm>
        <a:off x="2069187" y="1642201"/>
        <a:ext cx="1759570" cy="703828"/>
      </dsp:txXfrm>
    </dsp:sp>
    <dsp:sp modelId="{8C6C7532-2325-4A1C-9C71-3AC65ADEF86D}">
      <dsp:nvSpPr>
        <dsp:cNvPr id="0" name=""/>
        <dsp:cNvSpPr/>
      </dsp:nvSpPr>
      <dsp:spPr>
        <a:xfrm>
          <a:off x="4620564" y="586311"/>
          <a:ext cx="791806" cy="79180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6CBF4-2169-4CD5-8073-5B115B53CD52}">
      <dsp:nvSpPr>
        <dsp:cNvPr id="0" name=""/>
        <dsp:cNvSpPr/>
      </dsp:nvSpPr>
      <dsp:spPr>
        <a:xfrm>
          <a:off x="4136682" y="1642201"/>
          <a:ext cx="1759570" cy="70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b="0" i="0" kern="1200" baseline="0"/>
            <a:t>Introduce key vocabulary from the series</a:t>
          </a:r>
          <a:endParaRPr lang="en-US" sz="1400" kern="1200"/>
        </a:p>
      </dsp:txBody>
      <dsp:txXfrm>
        <a:off x="4136682" y="1642201"/>
        <a:ext cx="1759570" cy="703828"/>
      </dsp:txXfrm>
    </dsp:sp>
    <dsp:sp modelId="{D5DD96FD-1262-4EFB-9FE9-A0F316A4375B}">
      <dsp:nvSpPr>
        <dsp:cNvPr id="0" name=""/>
        <dsp:cNvSpPr/>
      </dsp:nvSpPr>
      <dsp:spPr>
        <a:xfrm>
          <a:off x="6688059" y="586311"/>
          <a:ext cx="791806" cy="791806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ACA751-CDF2-4258-AFA7-A5D42491A100}">
      <dsp:nvSpPr>
        <dsp:cNvPr id="0" name=""/>
        <dsp:cNvSpPr/>
      </dsp:nvSpPr>
      <dsp:spPr>
        <a:xfrm>
          <a:off x="6204177" y="1642201"/>
          <a:ext cx="1759570" cy="70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b="0" i="0" kern="1200" baseline="0"/>
            <a:t>Produce a short oral response in English</a:t>
          </a:r>
          <a:endParaRPr lang="en-US" sz="1400" kern="1200"/>
        </a:p>
      </dsp:txBody>
      <dsp:txXfrm>
        <a:off x="6204177" y="1642201"/>
        <a:ext cx="1759570" cy="70382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B0C551-E394-4845-8C28-AF37C1F50CAB}">
      <dsp:nvSpPr>
        <dsp:cNvPr id="0" name=""/>
        <dsp:cNvSpPr/>
      </dsp:nvSpPr>
      <dsp:spPr>
        <a:xfrm>
          <a:off x="0" y="6114"/>
          <a:ext cx="7523480" cy="19094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4800" kern="1200"/>
            <a:t>TASK: 'First Reactions’  (1/2)</a:t>
          </a:r>
          <a:endParaRPr lang="en-US" sz="4800" kern="1200" dirty="0"/>
        </a:p>
      </dsp:txBody>
      <dsp:txXfrm>
        <a:off x="93211" y="99325"/>
        <a:ext cx="7337058" cy="1723017"/>
      </dsp:txXfrm>
    </dsp:sp>
    <dsp:sp modelId="{70E49F48-CFDC-4EDB-8B53-A3C7F067242D}">
      <dsp:nvSpPr>
        <dsp:cNvPr id="0" name=""/>
        <dsp:cNvSpPr/>
      </dsp:nvSpPr>
      <dsp:spPr>
        <a:xfrm>
          <a:off x="0" y="1915554"/>
          <a:ext cx="7523480" cy="308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8870" tIns="60960" rIns="341376" bIns="6096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700" kern="1200" dirty="0"/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700" kern="1200" dirty="0"/>
            <a:t>Discuss the questions one at a time:</a:t>
          </a: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700" kern="1200" dirty="0"/>
            <a:t>- Read your </a:t>
          </a:r>
          <a:r>
            <a:rPr lang="en-US" sz="3700" kern="1200" dirty="0" err="1"/>
            <a:t>post-its</a:t>
          </a:r>
          <a:r>
            <a:rPr lang="en-US" sz="3700" kern="1200" dirty="0"/>
            <a:t> </a:t>
          </a: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700" kern="1200" dirty="0"/>
            <a:t>- How did you go?</a:t>
          </a:r>
        </a:p>
      </dsp:txBody>
      <dsp:txXfrm>
        <a:off x="0" y="1915554"/>
        <a:ext cx="7523480" cy="30801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B0C551-E394-4845-8C28-AF37C1F50CAB}">
      <dsp:nvSpPr>
        <dsp:cNvPr id="0" name=""/>
        <dsp:cNvSpPr/>
      </dsp:nvSpPr>
      <dsp:spPr>
        <a:xfrm>
          <a:off x="0" y="130809"/>
          <a:ext cx="7523480" cy="761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3100" kern="1200" dirty="0"/>
            <a:t>TASK: 'First </a:t>
          </a:r>
          <a:r>
            <a:rPr lang="da-DK" sz="3100" kern="1200" dirty="0" err="1"/>
            <a:t>Reactions</a:t>
          </a:r>
          <a:r>
            <a:rPr lang="da-DK" sz="3100" kern="1200" dirty="0"/>
            <a:t>’  (2/2)</a:t>
          </a:r>
          <a:endParaRPr lang="en-US" sz="3100" kern="1200" dirty="0"/>
        </a:p>
      </dsp:txBody>
      <dsp:txXfrm>
        <a:off x="37182" y="167991"/>
        <a:ext cx="7449116" cy="687306"/>
      </dsp:txXfrm>
    </dsp:sp>
    <dsp:sp modelId="{70E49F48-CFDC-4EDB-8B53-A3C7F067242D}">
      <dsp:nvSpPr>
        <dsp:cNvPr id="0" name=""/>
        <dsp:cNvSpPr/>
      </dsp:nvSpPr>
      <dsp:spPr>
        <a:xfrm>
          <a:off x="0" y="892479"/>
          <a:ext cx="7523480" cy="397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8870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400" kern="1200" dirty="0"/>
            <a:t>Discuss the questions one at a time: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2400" kern="1200" dirty="0"/>
        </a:p>
        <a:p>
          <a:pPr marL="457200" lvl="2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400" b="1" kern="1200" dirty="0"/>
            <a:t>Q1 (Danish/English):</a:t>
          </a:r>
          <a:r>
            <a:rPr lang="en-US" sz="2400" kern="1200" dirty="0"/>
            <a:t> How did you experience Jamies relationship to his father?</a:t>
          </a:r>
        </a:p>
        <a:p>
          <a:pPr marL="457200" lvl="2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en-US" sz="2400" kern="1200" dirty="0"/>
        </a:p>
        <a:p>
          <a:pPr marL="457200" lvl="2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400" b="1" kern="1200" dirty="0"/>
            <a:t>Q2 (primarily English):</a:t>
          </a:r>
          <a:r>
            <a:rPr lang="en-US" sz="2400" kern="1200" dirty="0"/>
            <a:t> Describe Jamie in 3 words.</a:t>
          </a:r>
        </a:p>
        <a:p>
          <a:pPr marL="457200" lvl="2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en-US" sz="2400" kern="1200" dirty="0"/>
        </a:p>
        <a:p>
          <a:pPr marL="457200" lvl="2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400" b="1" kern="1200" dirty="0"/>
            <a:t>Q3 (primarily English):</a:t>
          </a:r>
          <a:r>
            <a:rPr lang="en-US" sz="2400" kern="1200" dirty="0"/>
            <a:t> Who do you trust in this show — and why?</a:t>
          </a:r>
        </a:p>
      </dsp:txBody>
      <dsp:txXfrm>
        <a:off x="0" y="892479"/>
        <a:ext cx="7523480" cy="39785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B0C551-E394-4845-8C28-AF37C1F50CAB}">
      <dsp:nvSpPr>
        <dsp:cNvPr id="0" name=""/>
        <dsp:cNvSpPr/>
      </dsp:nvSpPr>
      <dsp:spPr>
        <a:xfrm>
          <a:off x="0" y="25589"/>
          <a:ext cx="7523480" cy="7371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Exit Task: Vocabulary Snapshot </a:t>
          </a:r>
          <a:endParaRPr lang="en-US" sz="3000" kern="1200" dirty="0"/>
        </a:p>
      </dsp:txBody>
      <dsp:txXfrm>
        <a:off x="35982" y="61571"/>
        <a:ext cx="7451516" cy="665136"/>
      </dsp:txXfrm>
    </dsp:sp>
    <dsp:sp modelId="{6BF8EBAE-3BEB-44CC-8324-F84443D392D5}">
      <dsp:nvSpPr>
        <dsp:cNvPr id="0" name=""/>
        <dsp:cNvSpPr/>
      </dsp:nvSpPr>
      <dsp:spPr>
        <a:xfrm>
          <a:off x="0" y="762689"/>
          <a:ext cx="7523480" cy="4545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8870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400" kern="1200" dirty="0"/>
            <a:t>Look at these keywords from the first episode:</a:t>
          </a:r>
          <a:br>
            <a:rPr lang="en-US" sz="1400" kern="1200" dirty="0"/>
          </a:br>
          <a:endParaRPr lang="en-US" sz="1400" kern="1200" dirty="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i="1" kern="1200" dirty="0"/>
            <a:t>interrogation,</a:t>
          </a:r>
          <a:endParaRPr lang="en-US" sz="1400" kern="1200" dirty="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i="1" kern="1200" dirty="0"/>
            <a:t>custody, </a:t>
          </a:r>
          <a:endParaRPr lang="en-US" sz="1400" kern="1200" dirty="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i="1" kern="1200" dirty="0"/>
            <a:t>suspect, </a:t>
          </a:r>
          <a:endParaRPr lang="en-US" sz="1400" kern="1200" dirty="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i="1" kern="1200" dirty="0"/>
            <a:t>victim, </a:t>
          </a:r>
          <a:endParaRPr lang="en-US" sz="1400" kern="1200" dirty="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i="1" kern="1200" dirty="0"/>
            <a:t>manipulate, </a:t>
          </a:r>
          <a:endParaRPr lang="en-US" sz="1400" kern="1200" dirty="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i="1" kern="1200" dirty="0"/>
            <a:t>evidence, </a:t>
          </a:r>
          <a:endParaRPr lang="en-US" sz="1400" kern="1200" dirty="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i="1" kern="1200" dirty="0"/>
            <a:t>guilty, </a:t>
          </a:r>
          <a:endParaRPr lang="en-US" sz="1400" kern="1200" dirty="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i="1" kern="1200" dirty="0"/>
            <a:t>innocent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2. Rank the words:</a:t>
          </a:r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kern="1200" dirty="0"/>
            <a:t>Which 3 words are the MOST important for the series?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None/>
          </a:pPr>
          <a:r>
            <a:rPr lang="en-US" sz="1400" kern="1200" dirty="0"/>
            <a:t>3. Write one sentence in English using the most important word.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1400" b="1" kern="1200" dirty="0"/>
            <a:t>Save the list — it will be used for retrieval next week.</a:t>
          </a:r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1400" kern="1200" dirty="0"/>
        </a:p>
      </dsp:txBody>
      <dsp:txXfrm>
        <a:off x="0" y="762689"/>
        <a:ext cx="7523480" cy="45457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D03FD2-837C-475C-8AAF-AC5C0C7B2C7E}">
      <dsp:nvSpPr>
        <dsp:cNvPr id="0" name=""/>
        <dsp:cNvSpPr/>
      </dsp:nvSpPr>
      <dsp:spPr>
        <a:xfrm>
          <a:off x="0" y="0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Introduction </a:t>
          </a:r>
          <a:endParaRPr lang="en-US" sz="1900" kern="1200"/>
        </a:p>
      </dsp:txBody>
      <dsp:txXfrm>
        <a:off x="21919" y="21919"/>
        <a:ext cx="3855517" cy="704521"/>
      </dsp:txXfrm>
    </dsp:sp>
    <dsp:sp modelId="{96D7DC88-937E-4A04-A7AF-81CD905E56E7}">
      <dsp:nvSpPr>
        <dsp:cNvPr id="0" name=""/>
        <dsp:cNvSpPr/>
      </dsp:nvSpPr>
      <dsp:spPr>
        <a:xfrm>
          <a:off x="395826" y="884424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Retrieval: </a:t>
          </a:r>
          <a:r>
            <a:rPr lang="en-US" sz="1900" b="1" kern="1200" noProof="0" dirty="0">
              <a:solidFill>
                <a:srgbClr val="DCEAF7"/>
              </a:solidFill>
            </a:rPr>
            <a:t>Vocabulary</a:t>
          </a:r>
          <a:endParaRPr lang="en-US" sz="1900" kern="1200" dirty="0"/>
        </a:p>
      </dsp:txBody>
      <dsp:txXfrm>
        <a:off x="417745" y="906343"/>
        <a:ext cx="3800193" cy="704521"/>
      </dsp:txXfrm>
    </dsp:sp>
    <dsp:sp modelId="{A86B3E10-6E4C-4B4B-BBDC-3F31BA8A1A3B}">
      <dsp:nvSpPr>
        <dsp:cNvPr id="0" name=""/>
        <dsp:cNvSpPr/>
      </dsp:nvSpPr>
      <dsp:spPr>
        <a:xfrm>
          <a:off x="785746" y="1768849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Critical analysis: The logic of the online world</a:t>
          </a:r>
          <a:endParaRPr lang="en-US" sz="1900" kern="1200" dirty="0"/>
        </a:p>
      </dsp:txBody>
      <dsp:txXfrm>
        <a:off x="807665" y="1790768"/>
        <a:ext cx="3806101" cy="704521"/>
      </dsp:txXfrm>
    </dsp:sp>
    <dsp:sp modelId="{AC424B8F-2273-41CE-87A5-E008F347C45D}">
      <dsp:nvSpPr>
        <dsp:cNvPr id="0" name=""/>
        <dsp:cNvSpPr/>
      </dsp:nvSpPr>
      <dsp:spPr>
        <a:xfrm>
          <a:off x="1181572" y="2653273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900" b="1" kern="1200" dirty="0"/>
            <a:t>Exit: </a:t>
          </a:r>
          <a:r>
            <a:rPr lang="da-DK" sz="1900" b="1" kern="1200" dirty="0" err="1"/>
            <a:t>Sentence</a:t>
          </a:r>
          <a:r>
            <a:rPr lang="da-DK" sz="1900" b="1" kern="1200" dirty="0"/>
            <a:t> </a:t>
          </a:r>
          <a:r>
            <a:rPr lang="da-DK" sz="1900" b="1" kern="1200" dirty="0" err="1"/>
            <a:t>cards</a:t>
          </a:r>
          <a:endParaRPr lang="en-US" sz="1900" kern="1200" dirty="0"/>
        </a:p>
      </dsp:txBody>
      <dsp:txXfrm>
        <a:off x="1203491" y="2675192"/>
        <a:ext cx="3800193" cy="704521"/>
      </dsp:txXfrm>
    </dsp:sp>
    <dsp:sp modelId="{65C41927-39FE-4B65-A00F-0885513EE18F}">
      <dsp:nvSpPr>
        <dsp:cNvPr id="0" name=""/>
        <dsp:cNvSpPr/>
      </dsp:nvSpPr>
      <dsp:spPr>
        <a:xfrm>
          <a:off x="4239858" y="573175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349305" y="573175"/>
        <a:ext cx="267539" cy="366041"/>
      </dsp:txXfrm>
    </dsp:sp>
    <dsp:sp modelId="{C1D3F58A-43A4-42BC-B8DB-57D60888A146}">
      <dsp:nvSpPr>
        <dsp:cNvPr id="0" name=""/>
        <dsp:cNvSpPr/>
      </dsp:nvSpPr>
      <dsp:spPr>
        <a:xfrm>
          <a:off x="4635685" y="1457599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745132" y="1457599"/>
        <a:ext cx="267539" cy="366041"/>
      </dsp:txXfrm>
    </dsp:sp>
    <dsp:sp modelId="{E3FC1A6F-6AAB-4D7B-82C6-A6DEFB27DA99}">
      <dsp:nvSpPr>
        <dsp:cNvPr id="0" name=""/>
        <dsp:cNvSpPr/>
      </dsp:nvSpPr>
      <dsp:spPr>
        <a:xfrm>
          <a:off x="5025604" y="2342024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135051" y="2342024"/>
        <a:ext cx="267539" cy="36604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F44EC-6AB3-4537-BBD5-64132DBEF80B}">
      <dsp:nvSpPr>
        <dsp:cNvPr id="0" name=""/>
        <dsp:cNvSpPr/>
      </dsp:nvSpPr>
      <dsp:spPr>
        <a:xfrm>
          <a:off x="0" y="0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F480E6-B36F-4A89-A80E-2D7BDAC33C9E}">
      <dsp:nvSpPr>
        <dsp:cNvPr id="0" name=""/>
        <dsp:cNvSpPr/>
      </dsp:nvSpPr>
      <dsp:spPr>
        <a:xfrm>
          <a:off x="0" y="0"/>
          <a:ext cx="6959598" cy="1041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Close Viewing: The Interrogation Scene</a:t>
          </a:r>
        </a:p>
      </dsp:txBody>
      <dsp:txXfrm>
        <a:off x="0" y="0"/>
        <a:ext cx="6959598" cy="1041855"/>
      </dsp:txXfrm>
    </dsp:sp>
    <dsp:sp modelId="{920A8B28-0A1B-4DFB-9050-6F563B7608D7}">
      <dsp:nvSpPr>
        <dsp:cNvPr id="0" name=""/>
        <dsp:cNvSpPr/>
      </dsp:nvSpPr>
      <dsp:spPr>
        <a:xfrm>
          <a:off x="0" y="1041855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5EB929-196C-4434-BB97-BBC5EF2DC05E}">
      <dsp:nvSpPr>
        <dsp:cNvPr id="0" name=""/>
        <dsp:cNvSpPr/>
      </dsp:nvSpPr>
      <dsp:spPr>
        <a:xfrm>
          <a:off x="0" y="1041855"/>
          <a:ext cx="6959598" cy="1041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TASK: Language of Power — Written Analysis</a:t>
          </a:r>
        </a:p>
      </dsp:txBody>
      <dsp:txXfrm>
        <a:off x="0" y="1041855"/>
        <a:ext cx="6959598" cy="1041855"/>
      </dsp:txXfrm>
    </dsp:sp>
    <dsp:sp modelId="{87F9585E-083A-42D5-8CD8-A07292AA3F3D}">
      <dsp:nvSpPr>
        <dsp:cNvPr id="0" name=""/>
        <dsp:cNvSpPr/>
      </dsp:nvSpPr>
      <dsp:spPr>
        <a:xfrm>
          <a:off x="0" y="2083711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F1E56-B8BF-4645-96F0-1B8E03D9F554}">
      <dsp:nvSpPr>
        <dsp:cNvPr id="0" name=""/>
        <dsp:cNvSpPr/>
      </dsp:nvSpPr>
      <dsp:spPr>
        <a:xfrm>
          <a:off x="0" y="2083711"/>
          <a:ext cx="6959598" cy="1041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900" kern="1200" dirty="0"/>
            <a:t>World Café + Peer </a:t>
          </a:r>
          <a:r>
            <a:rPr lang="da-DK" sz="2900" kern="1200" dirty="0" err="1"/>
            <a:t>Response</a:t>
          </a:r>
          <a:endParaRPr lang="da-DK" sz="2900" kern="1200" dirty="0"/>
        </a:p>
      </dsp:txBody>
      <dsp:txXfrm>
        <a:off x="0" y="2083711"/>
        <a:ext cx="6959598" cy="1041855"/>
      </dsp:txXfrm>
    </dsp:sp>
    <dsp:sp modelId="{0EBC5294-D82A-483A-96C0-79AF24B803A5}">
      <dsp:nvSpPr>
        <dsp:cNvPr id="0" name=""/>
        <dsp:cNvSpPr/>
      </dsp:nvSpPr>
      <dsp:spPr>
        <a:xfrm>
          <a:off x="0" y="3125567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85D4A1-4B50-4716-91A0-C1E766FB5A47}">
      <dsp:nvSpPr>
        <dsp:cNvPr id="0" name=""/>
        <dsp:cNvSpPr/>
      </dsp:nvSpPr>
      <dsp:spPr>
        <a:xfrm>
          <a:off x="0" y="3125567"/>
          <a:ext cx="6959598" cy="1041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900" kern="1200" dirty="0"/>
            <a:t>Evaluation</a:t>
          </a:r>
        </a:p>
      </dsp:txBody>
      <dsp:txXfrm>
        <a:off x="0" y="3125567"/>
        <a:ext cx="6959598" cy="104185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D03FD2-837C-475C-8AAF-AC5C0C7B2C7E}">
      <dsp:nvSpPr>
        <dsp:cNvPr id="0" name=""/>
        <dsp:cNvSpPr/>
      </dsp:nvSpPr>
      <dsp:spPr>
        <a:xfrm>
          <a:off x="0" y="0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Introduction </a:t>
          </a:r>
          <a:endParaRPr lang="en-US" sz="2200" kern="1200"/>
        </a:p>
      </dsp:txBody>
      <dsp:txXfrm>
        <a:off x="21919" y="21919"/>
        <a:ext cx="3855517" cy="704521"/>
      </dsp:txXfrm>
    </dsp:sp>
    <dsp:sp modelId="{96D7DC88-937E-4A04-A7AF-81CD905E56E7}">
      <dsp:nvSpPr>
        <dsp:cNvPr id="0" name=""/>
        <dsp:cNvSpPr/>
      </dsp:nvSpPr>
      <dsp:spPr>
        <a:xfrm>
          <a:off x="395826" y="884424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Warm-Up: </a:t>
          </a:r>
          <a:r>
            <a:rPr lang="en-US" sz="2200" b="1" kern="1200" noProof="0" dirty="0">
              <a:solidFill>
                <a:srgbClr val="DCEAF7"/>
              </a:solidFill>
            </a:rPr>
            <a:t>Vocabulary</a:t>
          </a:r>
          <a:endParaRPr lang="en-US" sz="2200" kern="1200" dirty="0"/>
        </a:p>
      </dsp:txBody>
      <dsp:txXfrm>
        <a:off x="417745" y="906343"/>
        <a:ext cx="3800193" cy="704521"/>
      </dsp:txXfrm>
    </dsp:sp>
    <dsp:sp modelId="{A86B3E10-6E4C-4B4B-BBDC-3F31BA8A1A3B}">
      <dsp:nvSpPr>
        <dsp:cNvPr id="0" name=""/>
        <dsp:cNvSpPr/>
      </dsp:nvSpPr>
      <dsp:spPr>
        <a:xfrm>
          <a:off x="785746" y="1768849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Incel?</a:t>
          </a:r>
          <a:endParaRPr lang="en-US" sz="2200" kern="1200" dirty="0"/>
        </a:p>
      </dsp:txBody>
      <dsp:txXfrm>
        <a:off x="807665" y="1790768"/>
        <a:ext cx="3806101" cy="704521"/>
      </dsp:txXfrm>
    </dsp:sp>
    <dsp:sp modelId="{AC424B8F-2273-41CE-87A5-E008F347C45D}">
      <dsp:nvSpPr>
        <dsp:cNvPr id="0" name=""/>
        <dsp:cNvSpPr/>
      </dsp:nvSpPr>
      <dsp:spPr>
        <a:xfrm>
          <a:off x="1181572" y="2653273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Discussion</a:t>
          </a:r>
          <a:endParaRPr lang="en-US" sz="2200" kern="1200" dirty="0"/>
        </a:p>
      </dsp:txBody>
      <dsp:txXfrm>
        <a:off x="1203491" y="2675192"/>
        <a:ext cx="3800193" cy="704521"/>
      </dsp:txXfrm>
    </dsp:sp>
    <dsp:sp modelId="{65C41927-39FE-4B65-A00F-0885513EE18F}">
      <dsp:nvSpPr>
        <dsp:cNvPr id="0" name=""/>
        <dsp:cNvSpPr/>
      </dsp:nvSpPr>
      <dsp:spPr>
        <a:xfrm>
          <a:off x="4239858" y="573175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349305" y="573175"/>
        <a:ext cx="267539" cy="366041"/>
      </dsp:txXfrm>
    </dsp:sp>
    <dsp:sp modelId="{C1D3F58A-43A4-42BC-B8DB-57D60888A146}">
      <dsp:nvSpPr>
        <dsp:cNvPr id="0" name=""/>
        <dsp:cNvSpPr/>
      </dsp:nvSpPr>
      <dsp:spPr>
        <a:xfrm>
          <a:off x="4635685" y="1457599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745132" y="1457599"/>
        <a:ext cx="267539" cy="366041"/>
      </dsp:txXfrm>
    </dsp:sp>
    <dsp:sp modelId="{E3FC1A6F-6AAB-4D7B-82C6-A6DEFB27DA99}">
      <dsp:nvSpPr>
        <dsp:cNvPr id="0" name=""/>
        <dsp:cNvSpPr/>
      </dsp:nvSpPr>
      <dsp:spPr>
        <a:xfrm>
          <a:off x="5025604" y="2342024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135051" y="2342024"/>
        <a:ext cx="267539" cy="36604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F44EC-6AB3-4537-BBD5-64132DBEF80B}">
      <dsp:nvSpPr>
        <dsp:cNvPr id="0" name=""/>
        <dsp:cNvSpPr/>
      </dsp:nvSpPr>
      <dsp:spPr>
        <a:xfrm>
          <a:off x="0" y="508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F480E6-B36F-4A89-A80E-2D7BDAC33C9E}">
      <dsp:nvSpPr>
        <dsp:cNvPr id="0" name=""/>
        <dsp:cNvSpPr/>
      </dsp:nvSpPr>
      <dsp:spPr>
        <a:xfrm>
          <a:off x="0" y="508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TASK: Language of Power </a:t>
          </a:r>
        </a:p>
      </dsp:txBody>
      <dsp:txXfrm>
        <a:off x="0" y="508"/>
        <a:ext cx="6959598" cy="833281"/>
      </dsp:txXfrm>
    </dsp:sp>
    <dsp:sp modelId="{920A8B28-0A1B-4DFB-9050-6F563B7608D7}">
      <dsp:nvSpPr>
        <dsp:cNvPr id="0" name=""/>
        <dsp:cNvSpPr/>
      </dsp:nvSpPr>
      <dsp:spPr>
        <a:xfrm>
          <a:off x="0" y="833789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5EB929-196C-4434-BB97-BBC5EF2DC05E}">
      <dsp:nvSpPr>
        <dsp:cNvPr id="0" name=""/>
        <dsp:cNvSpPr/>
      </dsp:nvSpPr>
      <dsp:spPr>
        <a:xfrm>
          <a:off x="0" y="833789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Watch episode 3</a:t>
          </a:r>
        </a:p>
      </dsp:txBody>
      <dsp:txXfrm>
        <a:off x="0" y="833789"/>
        <a:ext cx="6959598" cy="833281"/>
      </dsp:txXfrm>
    </dsp:sp>
    <dsp:sp modelId="{410685B9-2532-4092-BB00-602F863443EA}">
      <dsp:nvSpPr>
        <dsp:cNvPr id="0" name=""/>
        <dsp:cNvSpPr/>
      </dsp:nvSpPr>
      <dsp:spPr>
        <a:xfrm>
          <a:off x="0" y="1667070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7EEE23-C4E3-4CD9-949A-C310FABD4158}">
      <dsp:nvSpPr>
        <dsp:cNvPr id="0" name=""/>
        <dsp:cNvSpPr/>
      </dsp:nvSpPr>
      <dsp:spPr>
        <a:xfrm>
          <a:off x="0" y="1667070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Break</a:t>
          </a:r>
        </a:p>
      </dsp:txBody>
      <dsp:txXfrm>
        <a:off x="0" y="1667070"/>
        <a:ext cx="6959598" cy="833281"/>
      </dsp:txXfrm>
    </dsp:sp>
    <dsp:sp modelId="{87F9585E-083A-42D5-8CD8-A07292AA3F3D}">
      <dsp:nvSpPr>
        <dsp:cNvPr id="0" name=""/>
        <dsp:cNvSpPr/>
      </dsp:nvSpPr>
      <dsp:spPr>
        <a:xfrm>
          <a:off x="0" y="2500352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F1E56-B8BF-4645-96F0-1B8E03D9F554}">
      <dsp:nvSpPr>
        <dsp:cNvPr id="0" name=""/>
        <dsp:cNvSpPr/>
      </dsp:nvSpPr>
      <dsp:spPr>
        <a:xfrm>
          <a:off x="0" y="2500352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3800" kern="1200" dirty="0"/>
            <a:t>Watch episode 3 </a:t>
          </a:r>
        </a:p>
      </dsp:txBody>
      <dsp:txXfrm>
        <a:off x="0" y="2500352"/>
        <a:ext cx="6959598" cy="833281"/>
      </dsp:txXfrm>
    </dsp:sp>
    <dsp:sp modelId="{0EBC5294-D82A-483A-96C0-79AF24B803A5}">
      <dsp:nvSpPr>
        <dsp:cNvPr id="0" name=""/>
        <dsp:cNvSpPr/>
      </dsp:nvSpPr>
      <dsp:spPr>
        <a:xfrm>
          <a:off x="0" y="3333633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85D4A1-4B50-4716-91A0-C1E766FB5A47}">
      <dsp:nvSpPr>
        <dsp:cNvPr id="0" name=""/>
        <dsp:cNvSpPr/>
      </dsp:nvSpPr>
      <dsp:spPr>
        <a:xfrm>
          <a:off x="0" y="3333633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3800" kern="1200" dirty="0"/>
            <a:t>Exit </a:t>
          </a:r>
          <a:r>
            <a:rPr lang="da-DK" sz="3800" kern="1200" dirty="0" err="1"/>
            <a:t>Ticket</a:t>
          </a:r>
          <a:endParaRPr lang="da-DK" sz="3800" kern="1200" dirty="0"/>
        </a:p>
      </dsp:txBody>
      <dsp:txXfrm>
        <a:off x="0" y="3333633"/>
        <a:ext cx="6959598" cy="83328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D03FD2-837C-475C-8AAF-AC5C0C7B2C7E}">
      <dsp:nvSpPr>
        <dsp:cNvPr id="0" name=""/>
        <dsp:cNvSpPr/>
      </dsp:nvSpPr>
      <dsp:spPr>
        <a:xfrm>
          <a:off x="0" y="0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Introduction </a:t>
          </a:r>
          <a:endParaRPr lang="en-US" sz="2200" kern="1200"/>
        </a:p>
      </dsp:txBody>
      <dsp:txXfrm>
        <a:off x="21919" y="21919"/>
        <a:ext cx="3855517" cy="704521"/>
      </dsp:txXfrm>
    </dsp:sp>
    <dsp:sp modelId="{96D7DC88-937E-4A04-A7AF-81CD905E56E7}">
      <dsp:nvSpPr>
        <dsp:cNvPr id="0" name=""/>
        <dsp:cNvSpPr/>
      </dsp:nvSpPr>
      <dsp:spPr>
        <a:xfrm>
          <a:off x="395826" y="884424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Warm-Up: </a:t>
          </a:r>
          <a:r>
            <a:rPr lang="en-US" sz="2200" b="1" kern="1200" noProof="0" dirty="0">
              <a:solidFill>
                <a:srgbClr val="DCEAF7"/>
              </a:solidFill>
            </a:rPr>
            <a:t>Vocabulary</a:t>
          </a:r>
          <a:endParaRPr lang="en-US" sz="2200" kern="1200" dirty="0"/>
        </a:p>
      </dsp:txBody>
      <dsp:txXfrm>
        <a:off x="417745" y="906343"/>
        <a:ext cx="3800193" cy="704521"/>
      </dsp:txXfrm>
    </dsp:sp>
    <dsp:sp modelId="{A86B3E10-6E4C-4B4B-BBDC-3F31BA8A1A3B}">
      <dsp:nvSpPr>
        <dsp:cNvPr id="0" name=""/>
        <dsp:cNvSpPr/>
      </dsp:nvSpPr>
      <dsp:spPr>
        <a:xfrm>
          <a:off x="785746" y="1768849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Start scene</a:t>
          </a:r>
          <a:endParaRPr lang="en-US" sz="2200" kern="1200" dirty="0"/>
        </a:p>
      </dsp:txBody>
      <dsp:txXfrm>
        <a:off x="807665" y="1790768"/>
        <a:ext cx="3806101" cy="704521"/>
      </dsp:txXfrm>
    </dsp:sp>
    <dsp:sp modelId="{AC424B8F-2273-41CE-87A5-E008F347C45D}">
      <dsp:nvSpPr>
        <dsp:cNvPr id="0" name=""/>
        <dsp:cNvSpPr/>
      </dsp:nvSpPr>
      <dsp:spPr>
        <a:xfrm>
          <a:off x="1181572" y="2653273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Reflection and Checking out</a:t>
          </a:r>
          <a:endParaRPr lang="en-US" sz="2200" kern="1200" dirty="0"/>
        </a:p>
      </dsp:txBody>
      <dsp:txXfrm>
        <a:off x="1203491" y="2675192"/>
        <a:ext cx="3800193" cy="704521"/>
      </dsp:txXfrm>
    </dsp:sp>
    <dsp:sp modelId="{65C41927-39FE-4B65-A00F-0885513EE18F}">
      <dsp:nvSpPr>
        <dsp:cNvPr id="0" name=""/>
        <dsp:cNvSpPr/>
      </dsp:nvSpPr>
      <dsp:spPr>
        <a:xfrm>
          <a:off x="4239858" y="573175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349305" y="573175"/>
        <a:ext cx="267539" cy="366041"/>
      </dsp:txXfrm>
    </dsp:sp>
    <dsp:sp modelId="{C1D3F58A-43A4-42BC-B8DB-57D60888A146}">
      <dsp:nvSpPr>
        <dsp:cNvPr id="0" name=""/>
        <dsp:cNvSpPr/>
      </dsp:nvSpPr>
      <dsp:spPr>
        <a:xfrm>
          <a:off x="4635685" y="1457599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745132" y="1457599"/>
        <a:ext cx="267539" cy="366041"/>
      </dsp:txXfrm>
    </dsp:sp>
    <dsp:sp modelId="{E3FC1A6F-6AAB-4D7B-82C6-A6DEFB27DA99}">
      <dsp:nvSpPr>
        <dsp:cNvPr id="0" name=""/>
        <dsp:cNvSpPr/>
      </dsp:nvSpPr>
      <dsp:spPr>
        <a:xfrm>
          <a:off x="5025604" y="2342024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135051" y="2342024"/>
        <a:ext cx="267539" cy="36604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F44EC-6AB3-4537-BBD5-64132DBEF80B}">
      <dsp:nvSpPr>
        <dsp:cNvPr id="0" name=""/>
        <dsp:cNvSpPr/>
      </dsp:nvSpPr>
      <dsp:spPr>
        <a:xfrm>
          <a:off x="0" y="508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F480E6-B36F-4A89-A80E-2D7BDAC33C9E}">
      <dsp:nvSpPr>
        <dsp:cNvPr id="0" name=""/>
        <dsp:cNvSpPr/>
      </dsp:nvSpPr>
      <dsp:spPr>
        <a:xfrm>
          <a:off x="0" y="508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TASK: Grooming &amp; Manipulation </a:t>
          </a:r>
        </a:p>
      </dsp:txBody>
      <dsp:txXfrm>
        <a:off x="0" y="508"/>
        <a:ext cx="6959598" cy="833281"/>
      </dsp:txXfrm>
    </dsp:sp>
    <dsp:sp modelId="{920A8B28-0A1B-4DFB-9050-6F563B7608D7}">
      <dsp:nvSpPr>
        <dsp:cNvPr id="0" name=""/>
        <dsp:cNvSpPr/>
      </dsp:nvSpPr>
      <dsp:spPr>
        <a:xfrm>
          <a:off x="0" y="833789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5EB929-196C-4434-BB97-BBC5EF2DC05E}">
      <dsp:nvSpPr>
        <dsp:cNvPr id="0" name=""/>
        <dsp:cNvSpPr/>
      </dsp:nvSpPr>
      <dsp:spPr>
        <a:xfrm>
          <a:off x="0" y="833789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Evidence Board: Build</a:t>
          </a:r>
        </a:p>
      </dsp:txBody>
      <dsp:txXfrm>
        <a:off x="0" y="833789"/>
        <a:ext cx="6959598" cy="833281"/>
      </dsp:txXfrm>
    </dsp:sp>
    <dsp:sp modelId="{410685B9-2532-4092-BB00-602F863443EA}">
      <dsp:nvSpPr>
        <dsp:cNvPr id="0" name=""/>
        <dsp:cNvSpPr/>
      </dsp:nvSpPr>
      <dsp:spPr>
        <a:xfrm>
          <a:off x="0" y="1667070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7EEE23-C4E3-4CD9-949A-C310FABD4158}">
      <dsp:nvSpPr>
        <dsp:cNvPr id="0" name=""/>
        <dsp:cNvSpPr/>
      </dsp:nvSpPr>
      <dsp:spPr>
        <a:xfrm>
          <a:off x="0" y="1667070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Break</a:t>
          </a:r>
        </a:p>
      </dsp:txBody>
      <dsp:txXfrm>
        <a:off x="0" y="1667070"/>
        <a:ext cx="6959598" cy="833281"/>
      </dsp:txXfrm>
    </dsp:sp>
    <dsp:sp modelId="{87F9585E-083A-42D5-8CD8-A07292AA3F3D}">
      <dsp:nvSpPr>
        <dsp:cNvPr id="0" name=""/>
        <dsp:cNvSpPr/>
      </dsp:nvSpPr>
      <dsp:spPr>
        <a:xfrm>
          <a:off x="0" y="2500352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F1E56-B8BF-4645-96F0-1B8E03D9F554}">
      <dsp:nvSpPr>
        <dsp:cNvPr id="0" name=""/>
        <dsp:cNvSpPr/>
      </dsp:nvSpPr>
      <dsp:spPr>
        <a:xfrm>
          <a:off x="0" y="2500352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3800" kern="1200" dirty="0"/>
            <a:t>Evidence Board: Present </a:t>
          </a:r>
        </a:p>
      </dsp:txBody>
      <dsp:txXfrm>
        <a:off x="0" y="2500352"/>
        <a:ext cx="6959598" cy="833281"/>
      </dsp:txXfrm>
    </dsp:sp>
    <dsp:sp modelId="{0EBC5294-D82A-483A-96C0-79AF24B803A5}">
      <dsp:nvSpPr>
        <dsp:cNvPr id="0" name=""/>
        <dsp:cNvSpPr/>
      </dsp:nvSpPr>
      <dsp:spPr>
        <a:xfrm>
          <a:off x="0" y="3333633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85D4A1-4B50-4716-91A0-C1E766FB5A47}">
      <dsp:nvSpPr>
        <dsp:cNvPr id="0" name=""/>
        <dsp:cNvSpPr/>
      </dsp:nvSpPr>
      <dsp:spPr>
        <a:xfrm>
          <a:off x="0" y="3333633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3800" kern="1200" dirty="0"/>
            <a:t>Exit </a:t>
          </a:r>
          <a:r>
            <a:rPr lang="da-DK" sz="3800" kern="1200" dirty="0" err="1"/>
            <a:t>Ticket</a:t>
          </a:r>
          <a:endParaRPr lang="da-DK" sz="3800" kern="1200" dirty="0"/>
        </a:p>
      </dsp:txBody>
      <dsp:txXfrm>
        <a:off x="0" y="3333633"/>
        <a:ext cx="6959598" cy="83328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D03FD2-837C-475C-8AAF-AC5C0C7B2C7E}">
      <dsp:nvSpPr>
        <dsp:cNvPr id="0" name=""/>
        <dsp:cNvSpPr/>
      </dsp:nvSpPr>
      <dsp:spPr>
        <a:xfrm>
          <a:off x="0" y="0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/>
            <a:t>Introduction </a:t>
          </a:r>
          <a:endParaRPr lang="en-US" sz="2800" kern="1200"/>
        </a:p>
      </dsp:txBody>
      <dsp:txXfrm>
        <a:off x="21919" y="21919"/>
        <a:ext cx="3855517" cy="704521"/>
      </dsp:txXfrm>
    </dsp:sp>
    <dsp:sp modelId="{96D7DC88-937E-4A04-A7AF-81CD905E56E7}">
      <dsp:nvSpPr>
        <dsp:cNvPr id="0" name=""/>
        <dsp:cNvSpPr/>
      </dsp:nvSpPr>
      <dsp:spPr>
        <a:xfrm>
          <a:off x="395826" y="884424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5-question worksheet</a:t>
          </a:r>
          <a:endParaRPr lang="en-US" sz="2800" kern="1200" dirty="0"/>
        </a:p>
      </dsp:txBody>
      <dsp:txXfrm>
        <a:off x="417745" y="906343"/>
        <a:ext cx="3800193" cy="704521"/>
      </dsp:txXfrm>
    </dsp:sp>
    <dsp:sp modelId="{A86B3E10-6E4C-4B4B-BBDC-3F31BA8A1A3B}">
      <dsp:nvSpPr>
        <dsp:cNvPr id="0" name=""/>
        <dsp:cNvSpPr/>
      </dsp:nvSpPr>
      <dsp:spPr>
        <a:xfrm>
          <a:off x="785746" y="1768849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/>
            <a:t>Start scene</a:t>
          </a:r>
          <a:endParaRPr lang="en-US" sz="2800" kern="1200" dirty="0"/>
        </a:p>
      </dsp:txBody>
      <dsp:txXfrm>
        <a:off x="807665" y="1790768"/>
        <a:ext cx="3806101" cy="704521"/>
      </dsp:txXfrm>
    </dsp:sp>
    <dsp:sp modelId="{AC424B8F-2273-41CE-87A5-E008F347C45D}">
      <dsp:nvSpPr>
        <dsp:cNvPr id="0" name=""/>
        <dsp:cNvSpPr/>
      </dsp:nvSpPr>
      <dsp:spPr>
        <a:xfrm>
          <a:off x="1181572" y="2653273"/>
          <a:ext cx="4726292" cy="748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Reflection</a:t>
          </a:r>
          <a:endParaRPr lang="en-US" sz="2800" kern="1200" dirty="0"/>
        </a:p>
      </dsp:txBody>
      <dsp:txXfrm>
        <a:off x="1203491" y="2675192"/>
        <a:ext cx="3800193" cy="704521"/>
      </dsp:txXfrm>
    </dsp:sp>
    <dsp:sp modelId="{65C41927-39FE-4B65-A00F-0885513EE18F}">
      <dsp:nvSpPr>
        <dsp:cNvPr id="0" name=""/>
        <dsp:cNvSpPr/>
      </dsp:nvSpPr>
      <dsp:spPr>
        <a:xfrm>
          <a:off x="4239858" y="573175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349305" y="573175"/>
        <a:ext cx="267539" cy="366041"/>
      </dsp:txXfrm>
    </dsp:sp>
    <dsp:sp modelId="{C1D3F58A-43A4-42BC-B8DB-57D60888A146}">
      <dsp:nvSpPr>
        <dsp:cNvPr id="0" name=""/>
        <dsp:cNvSpPr/>
      </dsp:nvSpPr>
      <dsp:spPr>
        <a:xfrm>
          <a:off x="4635685" y="1457599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745132" y="1457599"/>
        <a:ext cx="267539" cy="366041"/>
      </dsp:txXfrm>
    </dsp:sp>
    <dsp:sp modelId="{E3FC1A6F-6AAB-4D7B-82C6-A6DEFB27DA99}">
      <dsp:nvSpPr>
        <dsp:cNvPr id="0" name=""/>
        <dsp:cNvSpPr/>
      </dsp:nvSpPr>
      <dsp:spPr>
        <a:xfrm>
          <a:off x="5025604" y="2342024"/>
          <a:ext cx="486433" cy="486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135051" y="2342024"/>
        <a:ext cx="267539" cy="36604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F44EC-6AB3-4537-BBD5-64132DBEF80B}">
      <dsp:nvSpPr>
        <dsp:cNvPr id="0" name=""/>
        <dsp:cNvSpPr/>
      </dsp:nvSpPr>
      <dsp:spPr>
        <a:xfrm>
          <a:off x="0" y="508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F480E6-B36F-4A89-A80E-2D7BDAC33C9E}">
      <dsp:nvSpPr>
        <dsp:cNvPr id="0" name=""/>
        <dsp:cNvSpPr/>
      </dsp:nvSpPr>
      <dsp:spPr>
        <a:xfrm>
          <a:off x="0" y="508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TASK: The Untold Story</a:t>
          </a:r>
        </a:p>
      </dsp:txBody>
      <dsp:txXfrm>
        <a:off x="0" y="508"/>
        <a:ext cx="6959598" cy="833281"/>
      </dsp:txXfrm>
    </dsp:sp>
    <dsp:sp modelId="{920A8B28-0A1B-4DFB-9050-6F563B7608D7}">
      <dsp:nvSpPr>
        <dsp:cNvPr id="0" name=""/>
        <dsp:cNvSpPr/>
      </dsp:nvSpPr>
      <dsp:spPr>
        <a:xfrm>
          <a:off x="0" y="833789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5EB929-196C-4434-BB97-BBC5EF2DC05E}">
      <dsp:nvSpPr>
        <dsp:cNvPr id="0" name=""/>
        <dsp:cNvSpPr/>
      </dsp:nvSpPr>
      <dsp:spPr>
        <a:xfrm>
          <a:off x="0" y="833789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Watch episode 4</a:t>
          </a:r>
        </a:p>
      </dsp:txBody>
      <dsp:txXfrm>
        <a:off x="0" y="833789"/>
        <a:ext cx="6959598" cy="833281"/>
      </dsp:txXfrm>
    </dsp:sp>
    <dsp:sp modelId="{410685B9-2532-4092-BB00-602F863443EA}">
      <dsp:nvSpPr>
        <dsp:cNvPr id="0" name=""/>
        <dsp:cNvSpPr/>
      </dsp:nvSpPr>
      <dsp:spPr>
        <a:xfrm>
          <a:off x="0" y="1667070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7EEE23-C4E3-4CD9-949A-C310FABD4158}">
      <dsp:nvSpPr>
        <dsp:cNvPr id="0" name=""/>
        <dsp:cNvSpPr/>
      </dsp:nvSpPr>
      <dsp:spPr>
        <a:xfrm>
          <a:off x="0" y="1667070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Break</a:t>
          </a:r>
        </a:p>
      </dsp:txBody>
      <dsp:txXfrm>
        <a:off x="0" y="1667070"/>
        <a:ext cx="6959598" cy="833281"/>
      </dsp:txXfrm>
    </dsp:sp>
    <dsp:sp modelId="{87F9585E-083A-42D5-8CD8-A07292AA3F3D}">
      <dsp:nvSpPr>
        <dsp:cNvPr id="0" name=""/>
        <dsp:cNvSpPr/>
      </dsp:nvSpPr>
      <dsp:spPr>
        <a:xfrm>
          <a:off x="0" y="2500352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F1E56-B8BF-4645-96F0-1B8E03D9F554}">
      <dsp:nvSpPr>
        <dsp:cNvPr id="0" name=""/>
        <dsp:cNvSpPr/>
      </dsp:nvSpPr>
      <dsp:spPr>
        <a:xfrm>
          <a:off x="0" y="2500352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3800" kern="1200" dirty="0"/>
            <a:t>Watch episode 4 </a:t>
          </a:r>
        </a:p>
      </dsp:txBody>
      <dsp:txXfrm>
        <a:off x="0" y="2500352"/>
        <a:ext cx="6959598" cy="833281"/>
      </dsp:txXfrm>
    </dsp:sp>
    <dsp:sp modelId="{0EBC5294-D82A-483A-96C0-79AF24B803A5}">
      <dsp:nvSpPr>
        <dsp:cNvPr id="0" name=""/>
        <dsp:cNvSpPr/>
      </dsp:nvSpPr>
      <dsp:spPr>
        <a:xfrm>
          <a:off x="0" y="3333633"/>
          <a:ext cx="695959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85D4A1-4B50-4716-91A0-C1E766FB5A47}">
      <dsp:nvSpPr>
        <dsp:cNvPr id="0" name=""/>
        <dsp:cNvSpPr/>
      </dsp:nvSpPr>
      <dsp:spPr>
        <a:xfrm>
          <a:off x="0" y="3333633"/>
          <a:ext cx="6959598" cy="83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3800" kern="1200" dirty="0"/>
            <a:t>Exit </a:t>
          </a:r>
          <a:r>
            <a:rPr lang="da-DK" sz="3800" kern="1200" dirty="0" err="1"/>
            <a:t>Ticket</a:t>
          </a:r>
          <a:endParaRPr lang="da-DK" sz="3800" kern="1200" dirty="0"/>
        </a:p>
      </dsp:txBody>
      <dsp:txXfrm>
        <a:off x="0" y="3333633"/>
        <a:ext cx="6959598" cy="8332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AFA074-8549-48CD-9CDF-F74063C9CCBC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681BA8-E822-4F95-99CE-6EB26F349FD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24683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Fotos lavede med </a:t>
            </a:r>
            <a:r>
              <a:rPr lang="da-DK" dirty="0" err="1"/>
              <a:t>chatGPT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681BA8-E822-4F95-99CE-6EB26F349FD2}" type="slidenum">
              <a:rPr lang="da-DK" smtClean="0"/>
              <a:t>23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26522816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163D25-9453-D002-954B-2CCB6FA32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087A0D72-38E8-838B-E87F-03EC1E17D3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8F9F8185-5AA8-B479-EBA6-3FA4D33E6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A118E0D-D8FE-EFCE-CB9B-0B7726FDE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5C731656-1877-72B8-19D3-C2B5E9AC0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49939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E39743-35B8-EEEE-1AA6-094F327AA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5C872820-7BF6-46EA-4170-5E8A1401B0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D0F65AF5-D445-E599-B7F3-BAA021201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836C8999-68C4-58C9-5F17-DF1455D96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CD99714-0100-A2FF-F756-F37705FA6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85453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60CFEE-FC87-BA0C-3F10-688EFBEAE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CB93A344-E92F-9B54-482A-E9011DCF1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485FD9E3-A17D-971C-3ACA-82BFA98C9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20127873-6C54-495F-1C7C-4ABBF4C54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FD2AC3D-F1E0-82AD-55BA-CA2200906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06881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1A6E9D-B6E4-AA63-872F-9B9A1DBE2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4E938D1F-FA3B-9FD6-BA4A-F76E437EC0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50858171-E0BB-EC43-5425-021858C62C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8C111F79-492F-E75A-1938-AFB2C29BB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022C7167-1F42-417F-BE79-151350681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AC7BFDED-A8C8-FAAC-B660-160071C8F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14113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2936BD-9764-2E5B-B22A-3D26E6BB7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7264341D-283C-006A-B782-AF38530E1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83C7B8BA-9312-0373-892E-889F9BC1E6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09534D0E-8D8D-092A-C7F5-9CFD17C429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234F4BAD-CC45-CF6E-CC67-4CF670A211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BCEE03FF-3F2E-E183-8EF1-F8F126A8A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0D0373CB-ABBE-E39B-1D4C-0AFB0923C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A7095F89-3F7D-38D6-891A-6474DB3C5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62782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C3CF75-2FCF-6EEA-D99A-616C40689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968E03DC-EACA-E95F-6A6B-BD0A54B87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3669ABB7-8B3A-756E-2CF2-944F371BF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8243813F-60C5-48A7-CAF0-543B39BC3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305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4FE7180C-4757-0CAE-CE19-2B3D2CC38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B9B62B51-F141-BC9C-986B-A691695EA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EAB94AC2-C528-8C48-661C-C2EF5193C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39147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D6BA5A-66AC-D583-C82B-95E246C9B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A8CFE448-7EDF-18D8-2173-52265242CA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3ECCA7C4-3BEC-D302-84ED-0E7D6B8BE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DBF4A6B5-7894-537A-339A-F37B38968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912EBA39-2D94-D896-0ABB-9EB41737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08F13B27-C59B-ABF2-D849-96FB25956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25486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DEED67-0175-27E3-9B56-FFB63991E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F3A0C869-2672-C582-11AC-39AB212C89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B168BF89-58BF-6776-E358-97405F979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FBC3B2E1-9E65-5B06-3387-47F29C248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CBA3B67E-AF80-56B7-0C41-D7C6F533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D033CF46-A94F-9ED5-C652-EF1816FBD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24643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B4767D-1DC4-95FB-0BF7-D1BDBC816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BCF0B891-2079-D4BB-9B53-128CDFFA20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C6ED443C-911A-FB09-06FF-190520AE2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4F509C6-7EE9-FBD0-E8BC-E4892724C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0995B00E-5842-0AD2-7BE4-B1D1DF771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58122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07110E92-BED8-20A2-0DBE-6C48B8B065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F06BC4C0-3E4C-7D7F-B742-8017D5DD3C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05E9A662-0BC7-B8C8-C380-EBC6D2875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7A1E147-4EAD-7D0D-41F5-3EE015A9C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765A1BD2-C75A-B42F-AF4E-6C79F3DEB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18346645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12D908C4-38F9-8686-05E0-C8626A1AD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2A466344-4035-FDE0-4174-430282CE88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25817C44-B588-EC46-2DF3-636C9FF83E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19C9C2-F671-4B68-8566-75BA5568C2D3}" type="datetimeFigureOut">
              <a:rPr lang="da-DK" smtClean="0"/>
              <a:t>07-09-2026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25DC3F75-2F3B-ECFE-33C4-C268C25116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A20DE08C-8154-B630-83F4-8E349FE578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79456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image" Target="../media/image3.svg"/><Relationship Id="rId9" Type="http://schemas.openxmlformats.org/officeDocument/2006/relationships/image" Target="../media/image4.svg"/><Relationship Id="rId10" Type="http://schemas.openxmlformats.org/officeDocument/2006/relationships/image" Target="../media/image5.sv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image" Target="../media/image3.svg"/><Relationship Id="rId4" Type="http://schemas.openxmlformats.org/officeDocument/2006/relationships/image" Target="../media/image4.svg"/><Relationship Id="rId5" Type="http://schemas.openxmlformats.org/officeDocument/2006/relationships/image" Target="../media/image5.sv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7.svg"/><Relationship Id="rId4" Type="http://schemas.openxmlformats.org/officeDocument/2006/relationships/image" Target="../media/image4.svg"/><Relationship Id="rId5" Type="http://schemas.openxmlformats.org/officeDocument/2006/relationships/image" Target="../media/image5.sv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3.svg"/><Relationship Id="rId4" Type="http://schemas.openxmlformats.org/officeDocument/2006/relationships/image" Target="../media/image8.svg"/><Relationship Id="rId5" Type="http://schemas.openxmlformats.org/officeDocument/2006/relationships/image" Target="../media/image5.svg"/><Relationship Id="rId6" Type="http://schemas.openxmlformats.org/officeDocument/2006/relationships/hyperlink" Target="https://www.youtube.com/watch?v=Wk5OxqtpBR4" TargetMode="External"/><Relationship Id="rId7" Type="http://schemas.openxmlformats.org/officeDocument/2006/relationships/image" Target="../media/image9.jpe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3.svg"/><Relationship Id="rId4" Type="http://schemas.openxmlformats.org/officeDocument/2006/relationships/image" Target="../media/image8.svg"/><Relationship Id="rId5" Type="http://schemas.openxmlformats.org/officeDocument/2006/relationships/image" Target="../media/image5.svg"/><Relationship Id="rId6" Type="http://schemas.openxmlformats.org/officeDocument/2006/relationships/image" Target="../media/image9.jpe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3.svg"/><Relationship Id="rId4" Type="http://schemas.openxmlformats.org/officeDocument/2006/relationships/image" Target="../media/image4.svg"/><Relationship Id="rId5" Type="http://schemas.openxmlformats.org/officeDocument/2006/relationships/image" Target="../media/image10.sv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image" Target="../media/image11.svg"/><Relationship Id="rId4" Type="http://schemas.openxmlformats.org/officeDocument/2006/relationships/image" Target="../media/image12.svg"/><Relationship Id="rId5" Type="http://schemas.openxmlformats.org/officeDocument/2006/relationships/image" Target="../media/image13.svg"/><Relationship Id="rId6" Type="http://schemas.openxmlformats.org/officeDocument/2006/relationships/diagramData" Target="../diagrams/data2.xml"/><Relationship Id="rId7" Type="http://schemas.openxmlformats.org/officeDocument/2006/relationships/diagramLayout" Target="../diagrams/layout2.xml"/><Relationship Id="rId8" Type="http://schemas.openxmlformats.org/officeDocument/2006/relationships/diagramQuickStyle" Target="../diagrams/quickStyle2.xml"/><Relationship Id="rId9" Type="http://schemas.openxmlformats.org/officeDocument/2006/relationships/diagramColors" Target="../diagrams/colors2.xml"/><Relationship Id="rId10" Type="http://schemas.microsoft.com/office/2007/relationships/diagramDrawing" Target="../diagrams/drawing2.xml"/><Relationship Id="rId11" Type="http://schemas.openxmlformats.org/officeDocument/2006/relationships/image" Target="../media/image14.sv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8" Type="http://schemas.openxmlformats.org/officeDocument/2006/relationships/image" Target="../media/image11.svg"/><Relationship Id="rId9" Type="http://schemas.openxmlformats.org/officeDocument/2006/relationships/image" Target="../media/image12.svg"/><Relationship Id="rId10" Type="http://schemas.openxmlformats.org/officeDocument/2006/relationships/image" Target="../media/image13.svg"/><Relationship Id="rId11" Type="http://schemas.openxmlformats.org/officeDocument/2006/relationships/image" Target="../media/image14.sv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9.svg"/><Relationship Id="rId4" Type="http://schemas.openxmlformats.org/officeDocument/2006/relationships/image" Target="../media/image20.jpeg"/><Relationship Id="rId5" Type="http://schemas.openxmlformats.org/officeDocument/2006/relationships/image" Target="../media/image21.jpeg"/><Relationship Id="rId6" Type="http://schemas.openxmlformats.org/officeDocument/2006/relationships/image" Target="../media/image22.jpeg"/><Relationship Id="rId7" Type="http://schemas.openxmlformats.org/officeDocument/2006/relationships/image" Target="../media/image12.svg"/><Relationship Id="rId8" Type="http://schemas.openxmlformats.org/officeDocument/2006/relationships/image" Target="../media/image14.svg"/><Relationship Id="rId9" Type="http://schemas.openxmlformats.org/officeDocument/2006/relationships/image" Target="../media/image13.sv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1.svg"/><Relationship Id="rId4" Type="http://schemas.openxmlformats.org/officeDocument/2006/relationships/image" Target="../media/image23.svg"/><Relationship Id="rId5" Type="http://schemas.openxmlformats.org/officeDocument/2006/relationships/hyperlink" Target="https://mitcfu.dk/MaterialeInfo/?faust=CFUTV1146781&amp;s=47325739&amp;n=1&amp;o=hits" TargetMode="External"/><Relationship Id="rId6" Type="http://schemas.openxmlformats.org/officeDocument/2006/relationships/image" Target="../media/image13.svg"/><Relationship Id="rId7" Type="http://schemas.openxmlformats.org/officeDocument/2006/relationships/image" Target="../media/image14.sv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1.svg"/><Relationship Id="rId4" Type="http://schemas.openxmlformats.org/officeDocument/2006/relationships/image" Target="../media/image23.svg"/><Relationship Id="rId5" Type="http://schemas.openxmlformats.org/officeDocument/2006/relationships/image" Target="../media/image13.svg"/><Relationship Id="rId6" Type="http://schemas.openxmlformats.org/officeDocument/2006/relationships/image" Target="../media/image14.svg"/><Relationship Id="rId7" Type="http://schemas.openxmlformats.org/officeDocument/2006/relationships/image" Target="../media/image24.jpeg"/><Relationship Id="rId8" Type="http://schemas.openxmlformats.org/officeDocument/2006/relationships/hyperlink" Target="https://www.prolificnorth.co.uk/news/how-adolescence-pulled-off-jaw-dropping-one-shot-filming-technique/" TargetMode="Externa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1.svg"/><Relationship Id="rId4" Type="http://schemas.openxmlformats.org/officeDocument/2006/relationships/image" Target="../media/image12.svg"/><Relationship Id="rId5" Type="http://schemas.openxmlformats.org/officeDocument/2006/relationships/diagramData" Target="../diagrams/data4.xml"/><Relationship Id="rId6" Type="http://schemas.openxmlformats.org/officeDocument/2006/relationships/diagramLayout" Target="../diagrams/layout4.xml"/><Relationship Id="rId7" Type="http://schemas.openxmlformats.org/officeDocument/2006/relationships/diagramQuickStyle" Target="../diagrams/quickStyle4.xml"/><Relationship Id="rId8" Type="http://schemas.openxmlformats.org/officeDocument/2006/relationships/diagramColors" Target="../diagrams/colors4.xml"/><Relationship Id="rId9" Type="http://schemas.microsoft.com/office/2007/relationships/diagramDrawing" Target="../diagrams/drawing4.xml"/><Relationship Id="rId10" Type="http://schemas.openxmlformats.org/officeDocument/2006/relationships/image" Target="../media/image25.svg"/><Relationship Id="rId11" Type="http://schemas.openxmlformats.org/officeDocument/2006/relationships/image" Target="../media/image14.sv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1.svg"/><Relationship Id="rId4" Type="http://schemas.openxmlformats.org/officeDocument/2006/relationships/image" Target="../media/image12.svg"/><Relationship Id="rId5" Type="http://schemas.openxmlformats.org/officeDocument/2006/relationships/diagramData" Target="../diagrams/data5.xml"/><Relationship Id="rId6" Type="http://schemas.openxmlformats.org/officeDocument/2006/relationships/diagramLayout" Target="../diagrams/layout5.xml"/><Relationship Id="rId7" Type="http://schemas.openxmlformats.org/officeDocument/2006/relationships/diagramQuickStyle" Target="../diagrams/quickStyle5.xml"/><Relationship Id="rId8" Type="http://schemas.openxmlformats.org/officeDocument/2006/relationships/diagramColors" Target="../diagrams/colors5.xml"/><Relationship Id="rId9" Type="http://schemas.microsoft.com/office/2007/relationships/diagramDrawing" Target="../diagrams/drawing5.xml"/><Relationship Id="rId10" Type="http://schemas.openxmlformats.org/officeDocument/2006/relationships/image" Target="../media/image25.svg"/><Relationship Id="rId11" Type="http://schemas.openxmlformats.org/officeDocument/2006/relationships/image" Target="../media/image14.sv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1.svg"/><Relationship Id="rId4" Type="http://schemas.openxmlformats.org/officeDocument/2006/relationships/image" Target="../media/image12.svg"/><Relationship Id="rId5" Type="http://schemas.openxmlformats.org/officeDocument/2006/relationships/image" Target="../media/image13.svg"/><Relationship Id="rId6" Type="http://schemas.openxmlformats.org/officeDocument/2006/relationships/image" Target="../media/image26.svg"/><Relationship Id="rId7" Type="http://schemas.openxmlformats.org/officeDocument/2006/relationships/diagramData" Target="../diagrams/data6.xml"/><Relationship Id="rId8" Type="http://schemas.openxmlformats.org/officeDocument/2006/relationships/diagramLayout" Target="../diagrams/layout6.xml"/><Relationship Id="rId9" Type="http://schemas.openxmlformats.org/officeDocument/2006/relationships/diagramQuickStyle" Target="../diagrams/quickStyle6.xml"/><Relationship Id="rId10" Type="http://schemas.openxmlformats.org/officeDocument/2006/relationships/diagramColors" Target="../diagrams/colors6.xml"/><Relationship Id="rId11" Type="http://schemas.microsoft.com/office/2007/relationships/diagramDrawing" Target="../diagrams/drawing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diagramData" Target="../diagrams/data7.xml"/><Relationship Id="rId4" Type="http://schemas.openxmlformats.org/officeDocument/2006/relationships/diagramLayout" Target="../diagrams/layout7.xml"/><Relationship Id="rId5" Type="http://schemas.openxmlformats.org/officeDocument/2006/relationships/diagramQuickStyle" Target="../diagrams/quickStyle7.xml"/><Relationship Id="rId6" Type="http://schemas.openxmlformats.org/officeDocument/2006/relationships/diagramColors" Target="../diagrams/colors7.xml"/><Relationship Id="rId7" Type="http://schemas.microsoft.com/office/2007/relationships/diagramDrawing" Target="../diagrams/drawing7.xml"/><Relationship Id="rId8" Type="http://schemas.openxmlformats.org/officeDocument/2006/relationships/image" Target="../media/image3.svg"/><Relationship Id="rId9" Type="http://schemas.openxmlformats.org/officeDocument/2006/relationships/image" Target="../media/image27.svg"/><Relationship Id="rId10" Type="http://schemas.openxmlformats.org/officeDocument/2006/relationships/image" Target="../media/image28.sv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image" Target="../media/image3.svg"/><Relationship Id="rId4" Type="http://schemas.openxmlformats.org/officeDocument/2006/relationships/image" Target="../media/image27.svg"/><Relationship Id="rId5" Type="http://schemas.openxmlformats.org/officeDocument/2006/relationships/image" Target="../media/image28.sv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7.svg"/><Relationship Id="rId4" Type="http://schemas.openxmlformats.org/officeDocument/2006/relationships/image" Target="../media/image27.svg"/><Relationship Id="rId5" Type="http://schemas.openxmlformats.org/officeDocument/2006/relationships/image" Target="../media/image28.sv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7.svg"/><Relationship Id="rId4" Type="http://schemas.openxmlformats.org/officeDocument/2006/relationships/image" Target="../media/image27.svg"/><Relationship Id="rId5" Type="http://schemas.openxmlformats.org/officeDocument/2006/relationships/image" Target="../media/image28.sv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svg"/><Relationship Id="rId4" Type="http://schemas.openxmlformats.org/officeDocument/2006/relationships/image" Target="../media/image3.svg"/><Relationship Id="rId5" Type="http://schemas.openxmlformats.org/officeDocument/2006/relationships/image" Target="../media/image29.svg"/><Relationship Id="rId6" Type="http://schemas.openxmlformats.org/officeDocument/2006/relationships/image" Target="../media/image28.svg"/><Relationship Id="rId7" Type="http://schemas.openxmlformats.org/officeDocument/2006/relationships/image" Target="../media/image30.png"/><Relationship Id="rId8" Type="http://schemas.openxmlformats.org/officeDocument/2006/relationships/image" Target="../media/image31.png"/><Relationship Id="rId9" Type="http://schemas.openxmlformats.org/officeDocument/2006/relationships/image" Target="../media/image32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3.svg"/><Relationship Id="rId4" Type="http://schemas.openxmlformats.org/officeDocument/2006/relationships/image" Target="../media/image27.svg"/><Relationship Id="rId5" Type="http://schemas.openxmlformats.org/officeDocument/2006/relationships/image" Target="../media/image33.sv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svg"/><Relationship Id="rId3" Type="http://schemas.openxmlformats.org/officeDocument/2006/relationships/image" Target="../media/image12.svg"/><Relationship Id="rId4" Type="http://schemas.openxmlformats.org/officeDocument/2006/relationships/diagramData" Target="../diagrams/data8.xml"/><Relationship Id="rId5" Type="http://schemas.openxmlformats.org/officeDocument/2006/relationships/diagramLayout" Target="../diagrams/layout8.xml"/><Relationship Id="rId6" Type="http://schemas.openxmlformats.org/officeDocument/2006/relationships/diagramQuickStyle" Target="../diagrams/quickStyle8.xml"/><Relationship Id="rId7" Type="http://schemas.openxmlformats.org/officeDocument/2006/relationships/diagramColors" Target="../diagrams/colors8.xml"/><Relationship Id="rId8" Type="http://schemas.microsoft.com/office/2007/relationships/diagramDrawing" Target="../diagrams/drawing8.xml"/><Relationship Id="rId9" Type="http://schemas.openxmlformats.org/officeDocument/2006/relationships/image" Target="../media/image35.svg"/><Relationship Id="rId10" Type="http://schemas.openxmlformats.org/officeDocument/2006/relationships/image" Target="../media/image36.svg"/><Relationship Id="rId11" Type="http://schemas.openxmlformats.org/officeDocument/2006/relationships/image" Target="../media/image37.svg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image" Target="../media/image12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37.svg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hyperlink" Target="https://mitcfu.dk/MaterialeInfo/?faust=CFUTV1146781&amp;s=47325739&amp;n=1&amp;o=hits" TargetMode="External"/><Relationship Id="rId7" Type="http://schemas.openxmlformats.org/officeDocument/2006/relationships/image" Target="../media/image37.svg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24.jpeg"/><Relationship Id="rId7" Type="http://schemas.openxmlformats.org/officeDocument/2006/relationships/hyperlink" Target="https://www.prolificnorth.co.uk/news/how-adolescence-pulled-off-jaw-dropping-one-shot-filming-technique/" TargetMode="External"/><Relationship Id="rId8" Type="http://schemas.openxmlformats.org/officeDocument/2006/relationships/image" Target="../media/image37.sv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8.svg"/><Relationship Id="rId5" Type="http://schemas.openxmlformats.org/officeDocument/2006/relationships/image" Target="../media/image36.svg"/><Relationship Id="rId6" Type="http://schemas.openxmlformats.org/officeDocument/2006/relationships/image" Target="../media/image37.sv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39.svg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5.svg"/><Relationship Id="rId5" Type="http://schemas.openxmlformats.org/officeDocument/2006/relationships/image" Target="../media/image40.svg"/><Relationship Id="rId6" Type="http://schemas.openxmlformats.org/officeDocument/2006/relationships/image" Target="../media/image37.svg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diagramData" Target="../diagrams/data9.xml"/><Relationship Id="rId4" Type="http://schemas.openxmlformats.org/officeDocument/2006/relationships/diagramLayout" Target="../diagrams/layout9.xml"/><Relationship Id="rId5" Type="http://schemas.openxmlformats.org/officeDocument/2006/relationships/diagramQuickStyle" Target="../diagrams/quickStyle9.xml"/><Relationship Id="rId6" Type="http://schemas.openxmlformats.org/officeDocument/2006/relationships/diagramColors" Target="../diagrams/colors9.xml"/><Relationship Id="rId7" Type="http://schemas.microsoft.com/office/2007/relationships/diagramDrawing" Target="../diagrams/drawing9.xml"/><Relationship Id="rId8" Type="http://schemas.openxmlformats.org/officeDocument/2006/relationships/image" Target="../media/image3.svg"/><Relationship Id="rId9" Type="http://schemas.openxmlformats.org/officeDocument/2006/relationships/image" Target="../media/image4.svg"/><Relationship Id="rId10" Type="http://schemas.openxmlformats.org/officeDocument/2006/relationships/image" Target="../media/image5.svg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image" Target="../media/image3.svg"/><Relationship Id="rId4" Type="http://schemas.openxmlformats.org/officeDocument/2006/relationships/image" Target="../media/image4.svg"/><Relationship Id="rId5" Type="http://schemas.openxmlformats.org/officeDocument/2006/relationships/image" Target="../media/image5.svg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7.svg"/><Relationship Id="rId4" Type="http://schemas.openxmlformats.org/officeDocument/2006/relationships/image" Target="../media/image4.svg"/><Relationship Id="rId5" Type="http://schemas.openxmlformats.org/officeDocument/2006/relationships/image" Target="../media/image5.svg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image" Target="../media/image12.svg"/><Relationship Id="rId4" Type="http://schemas.openxmlformats.org/officeDocument/2006/relationships/image" Target="../media/image35.svg"/><Relationship Id="rId5" Type="http://schemas.openxmlformats.org/officeDocument/2006/relationships/image" Target="../media/image41.svg"/><Relationship Id="rId6" Type="http://schemas.openxmlformats.org/officeDocument/2006/relationships/image" Target="../media/image36.svg"/><Relationship Id="rId7" Type="http://schemas.openxmlformats.org/officeDocument/2006/relationships/hyperlink" Target="https://www.youtube.com/watch?v=0FlsjGs7pnU" TargetMode="External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svg"/><Relationship Id="rId3" Type="http://schemas.openxmlformats.org/officeDocument/2006/relationships/diagramData" Target="../diagrams/data10.xml"/><Relationship Id="rId4" Type="http://schemas.openxmlformats.org/officeDocument/2006/relationships/diagramLayout" Target="../diagrams/layout10.xml"/><Relationship Id="rId5" Type="http://schemas.openxmlformats.org/officeDocument/2006/relationships/diagramQuickStyle" Target="../diagrams/quickStyle10.xml"/><Relationship Id="rId6" Type="http://schemas.openxmlformats.org/officeDocument/2006/relationships/diagramColors" Target="../diagrams/colors10.xml"/><Relationship Id="rId7" Type="http://schemas.microsoft.com/office/2007/relationships/diagramDrawing" Target="../diagrams/drawing10.xml"/><Relationship Id="rId8" Type="http://schemas.openxmlformats.org/officeDocument/2006/relationships/image" Target="../media/image35.svg"/><Relationship Id="rId9" Type="http://schemas.openxmlformats.org/officeDocument/2006/relationships/image" Target="../media/image36.svg"/><Relationship Id="rId10" Type="http://schemas.openxmlformats.org/officeDocument/2006/relationships/image" Target="../media/image12.svg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8.svg"/><Relationship Id="rId5" Type="http://schemas.openxmlformats.org/officeDocument/2006/relationships/hyperlink" Target="https://www.youtube.com/watch?v=OntE3tCaUR0" TargetMode="External"/><Relationship Id="rId6" Type="http://schemas.openxmlformats.org/officeDocument/2006/relationships/image" Target="../media/image36.svg"/></Relationships>
</file>

<file path=ppt/slides/_rels/slide4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4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24.jpeg"/><Relationship Id="rId7" Type="http://schemas.openxmlformats.org/officeDocument/2006/relationships/hyperlink" Target="https://www.prolificnorth.co.uk/news/how-adolescence-pulled-off-jaw-dropping-one-shot-filming-technique/" TargetMode="External"/><Relationship Id="rId8" Type="http://schemas.openxmlformats.org/officeDocument/2006/relationships/image" Target="../media/image12.svg"/></Relationships>
</file>

<file path=ppt/slides/_rels/slide4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4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4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5.svg"/><Relationship Id="rId5" Type="http://schemas.openxmlformats.org/officeDocument/2006/relationships/image" Target="../media/image40.svg"/></Relationships>
</file>

<file path=ppt/slides/_rels/slide4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4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diagramData" Target="../diagrams/data11.xml"/><Relationship Id="rId4" Type="http://schemas.openxmlformats.org/officeDocument/2006/relationships/diagramLayout" Target="../diagrams/layout11.xml"/><Relationship Id="rId5" Type="http://schemas.openxmlformats.org/officeDocument/2006/relationships/diagramQuickStyle" Target="../diagrams/quickStyle11.xml"/><Relationship Id="rId6" Type="http://schemas.openxmlformats.org/officeDocument/2006/relationships/diagramColors" Target="../diagrams/colors11.xml"/><Relationship Id="rId7" Type="http://schemas.microsoft.com/office/2007/relationships/diagramDrawing" Target="../diagrams/drawing11.xml"/><Relationship Id="rId8" Type="http://schemas.openxmlformats.org/officeDocument/2006/relationships/image" Target="../media/image3.svg"/><Relationship Id="rId9" Type="http://schemas.openxmlformats.org/officeDocument/2006/relationships/image" Target="../media/image5.svg"/><Relationship Id="rId10" Type="http://schemas.openxmlformats.org/officeDocument/2006/relationships/image" Target="../media/image12.svg"/></Relationships>
</file>

<file path=ppt/slides/_rels/slide4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image" Target="../media/image3.svg"/><Relationship Id="rId4" Type="http://schemas.openxmlformats.org/officeDocument/2006/relationships/image" Target="../media/image5.svg"/><Relationship Id="rId5" Type="http://schemas.openxmlformats.org/officeDocument/2006/relationships/image" Target="../media/image12.svg"/></Relationships>
</file>

<file path=ppt/slides/_rels/slide4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7.svg"/><Relationship Id="rId4" Type="http://schemas.openxmlformats.org/officeDocument/2006/relationships/image" Target="../media/image5.svg"/><Relationship Id="rId5" Type="http://schemas.openxmlformats.org/officeDocument/2006/relationships/image" Target="../media/image12.svg"/></Relationships>
</file>

<file path=ppt/slides/_rels/slide5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3.svg"/><Relationship Id="rId4" Type="http://schemas.openxmlformats.org/officeDocument/2006/relationships/image" Target="../media/image5.svg"/><Relationship Id="rId5" Type="http://schemas.openxmlformats.org/officeDocument/2006/relationships/image" Target="../media/image42.svg"/></Relationships>
</file>

<file path=ppt/slides/_rels/slide5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3.svg"/><Relationship Id="rId4" Type="http://schemas.openxmlformats.org/officeDocument/2006/relationships/image" Target="../media/image10.svg"/><Relationship Id="rId5" Type="http://schemas.openxmlformats.org/officeDocument/2006/relationships/image" Target="../media/image12.svg"/></Relationships>
</file>

<file path=ppt/slides/_rels/slide5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5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svg"/><Relationship Id="rId3" Type="http://schemas.openxmlformats.org/officeDocument/2006/relationships/diagramData" Target="../diagrams/data12.xml"/><Relationship Id="rId4" Type="http://schemas.openxmlformats.org/officeDocument/2006/relationships/diagramLayout" Target="../diagrams/layout12.xml"/><Relationship Id="rId5" Type="http://schemas.openxmlformats.org/officeDocument/2006/relationships/diagramQuickStyle" Target="../diagrams/quickStyle12.xml"/><Relationship Id="rId6" Type="http://schemas.openxmlformats.org/officeDocument/2006/relationships/diagramColors" Target="../diagrams/colors12.xml"/><Relationship Id="rId7" Type="http://schemas.microsoft.com/office/2007/relationships/diagramDrawing" Target="../diagrams/drawing12.xml"/><Relationship Id="rId8" Type="http://schemas.openxmlformats.org/officeDocument/2006/relationships/image" Target="../media/image35.svg"/><Relationship Id="rId9" Type="http://schemas.openxmlformats.org/officeDocument/2006/relationships/image" Target="../media/image36.svg"/><Relationship Id="rId10" Type="http://schemas.openxmlformats.org/officeDocument/2006/relationships/image" Target="../media/image12.svg"/></Relationships>
</file>

<file path=ppt/slides/_rels/slide5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8.svg"/><Relationship Id="rId5" Type="http://schemas.openxmlformats.org/officeDocument/2006/relationships/hyperlink" Target="https://www.youtube.com/watch?v=OntE3tCaUR0" TargetMode="External"/><Relationship Id="rId6" Type="http://schemas.openxmlformats.org/officeDocument/2006/relationships/image" Target="../media/image36.svg"/></Relationships>
</file>

<file path=ppt/slides/_rels/slide5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5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24.jpeg"/><Relationship Id="rId7" Type="http://schemas.openxmlformats.org/officeDocument/2006/relationships/hyperlink" Target="https://www.prolificnorth.co.uk/news/how-adolescence-pulled-off-jaw-dropping-one-shot-filming-technique/" TargetMode="External"/><Relationship Id="rId8" Type="http://schemas.openxmlformats.org/officeDocument/2006/relationships/image" Target="../media/image12.svg"/></Relationships>
</file>

<file path=ppt/slides/_rels/slide5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5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5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5.svg"/><Relationship Id="rId5" Type="http://schemas.openxmlformats.org/officeDocument/2006/relationships/image" Target="../media/image40.svg"/></Relationships>
</file>

<file path=ppt/slides/_rels/slide6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6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diagramData" Target="../diagrams/data13.xml"/><Relationship Id="rId4" Type="http://schemas.openxmlformats.org/officeDocument/2006/relationships/diagramLayout" Target="../diagrams/layout13.xml"/><Relationship Id="rId5" Type="http://schemas.openxmlformats.org/officeDocument/2006/relationships/diagramQuickStyle" Target="../diagrams/quickStyle13.xml"/><Relationship Id="rId6" Type="http://schemas.openxmlformats.org/officeDocument/2006/relationships/diagramColors" Target="../diagrams/colors13.xml"/><Relationship Id="rId7" Type="http://schemas.microsoft.com/office/2007/relationships/diagramDrawing" Target="../diagrams/drawing13.xml"/><Relationship Id="rId8" Type="http://schemas.openxmlformats.org/officeDocument/2006/relationships/image" Target="../media/image3.svg"/><Relationship Id="rId9" Type="http://schemas.openxmlformats.org/officeDocument/2006/relationships/image" Target="../media/image5.svg"/><Relationship Id="rId10" Type="http://schemas.openxmlformats.org/officeDocument/2006/relationships/image" Target="../media/image12.svg"/></Relationships>
</file>

<file path=ppt/slides/_rels/slide6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svg"/><Relationship Id="rId3" Type="http://schemas.openxmlformats.org/officeDocument/2006/relationships/image" Target="../media/image3.svg"/><Relationship Id="rId4" Type="http://schemas.openxmlformats.org/officeDocument/2006/relationships/image" Target="../media/image5.svg"/><Relationship Id="rId5" Type="http://schemas.openxmlformats.org/officeDocument/2006/relationships/image" Target="../media/image12.svg"/></Relationships>
</file>

<file path=ppt/slides/_rels/slide6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7.svg"/><Relationship Id="rId4" Type="http://schemas.openxmlformats.org/officeDocument/2006/relationships/image" Target="../media/image5.svg"/><Relationship Id="rId5" Type="http://schemas.openxmlformats.org/officeDocument/2006/relationships/image" Target="../media/image12.svg"/></Relationships>
</file>

<file path=ppt/slides/_rels/slide6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3.svg"/><Relationship Id="rId4" Type="http://schemas.openxmlformats.org/officeDocument/2006/relationships/image" Target="../media/image5.svg"/><Relationship Id="rId5" Type="http://schemas.openxmlformats.org/officeDocument/2006/relationships/image" Target="../media/image42.svg"/></Relationships>
</file>

<file path=ppt/slides/_rels/slide6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3.svg"/><Relationship Id="rId4" Type="http://schemas.openxmlformats.org/officeDocument/2006/relationships/image" Target="../media/image10.svg"/><Relationship Id="rId5" Type="http://schemas.openxmlformats.org/officeDocument/2006/relationships/image" Target="../media/image12.svg"/></Relationships>
</file>

<file path=ppt/slides/_rels/slide6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6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svg"/><Relationship Id="rId3" Type="http://schemas.openxmlformats.org/officeDocument/2006/relationships/diagramData" Target="../diagrams/data14.xml"/><Relationship Id="rId4" Type="http://schemas.openxmlformats.org/officeDocument/2006/relationships/diagramLayout" Target="../diagrams/layout14.xml"/><Relationship Id="rId5" Type="http://schemas.openxmlformats.org/officeDocument/2006/relationships/diagramQuickStyle" Target="../diagrams/quickStyle14.xml"/><Relationship Id="rId6" Type="http://schemas.openxmlformats.org/officeDocument/2006/relationships/diagramColors" Target="../diagrams/colors14.xml"/><Relationship Id="rId7" Type="http://schemas.microsoft.com/office/2007/relationships/diagramDrawing" Target="../diagrams/drawing14.xml"/><Relationship Id="rId8" Type="http://schemas.openxmlformats.org/officeDocument/2006/relationships/image" Target="../media/image35.svg"/><Relationship Id="rId9" Type="http://schemas.openxmlformats.org/officeDocument/2006/relationships/image" Target="../media/image36.svg"/><Relationship Id="rId10" Type="http://schemas.openxmlformats.org/officeDocument/2006/relationships/image" Target="../media/image12.svg"/></Relationships>
</file>

<file path=ppt/slides/_rels/slide6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8.svg"/><Relationship Id="rId5" Type="http://schemas.openxmlformats.org/officeDocument/2006/relationships/image" Target="../media/image36.svg"/></Relationships>
</file>

<file path=ppt/slides/_rels/slide6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7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7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24.jpeg"/><Relationship Id="rId7" Type="http://schemas.openxmlformats.org/officeDocument/2006/relationships/hyperlink" Target="https://www.prolificnorth.co.uk/news/how-adolescence-pulled-off-jaw-dropping-one-shot-filming-technique/" TargetMode="External"/><Relationship Id="rId8" Type="http://schemas.openxmlformats.org/officeDocument/2006/relationships/image" Target="../media/image12.svg"/></Relationships>
</file>

<file path=ppt/slides/_rels/slide7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23.svg"/><Relationship Id="rId4" Type="http://schemas.openxmlformats.org/officeDocument/2006/relationships/image" Target="../media/image35.svg"/><Relationship Id="rId5" Type="http://schemas.openxmlformats.org/officeDocument/2006/relationships/image" Target="../media/image36.svg"/><Relationship Id="rId6" Type="http://schemas.openxmlformats.org/officeDocument/2006/relationships/image" Target="../media/image12.svg"/></Relationships>
</file>

<file path=ppt/slides/_rels/slide7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3" Type="http://schemas.openxmlformats.org/officeDocument/2006/relationships/image" Target="../media/image12.svg"/><Relationship Id="rId4" Type="http://schemas.openxmlformats.org/officeDocument/2006/relationships/image" Target="../media/image35.svg"/><Relationship Id="rId5" Type="http://schemas.openxmlformats.org/officeDocument/2006/relationships/image" Target="../media/image40.svg"/></Relationships>
</file>

<file path=ppt/slides/_rels/slide7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seenandunseen.com/can-we-ever-understand-whydunnit-adolescen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02A645-14F7-8397-2E5E-701B98EBDA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b="1" dirty="0"/>
              <a:t>ADOLESCENCE </a:t>
            </a:r>
            <a:br>
              <a:rPr lang="da-DK" b="1" dirty="0"/>
            </a:br>
            <a:endParaRPr lang="da-DK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45571BD1-6F93-0362-3272-B85148E72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560" y="3465666"/>
            <a:ext cx="4258464" cy="343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5058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4FAD7B-63AA-81BD-D357-4B5F46E203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5154B4-AC29-7DA6-DD01-0EFD9248CF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1</a:t>
            </a:r>
            <a:br>
              <a:rPr lang="da-DK" b="1" dirty="0"/>
            </a:br>
            <a:r>
              <a:rPr lang="da-DK" b="1" dirty="0" err="1"/>
              <a:t>Lesson</a:t>
            </a:r>
            <a:r>
              <a:rPr lang="da-DK" b="1" dirty="0"/>
              <a:t> 1</a:t>
            </a:r>
            <a:br>
              <a:rPr lang="da-DK" b="1" dirty="0"/>
            </a:br>
            <a:r>
              <a:rPr lang="da-DK" sz="3100" b="1" dirty="0"/>
              <a:t>45 minutter (Enkel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A25A26CC-15BB-58D4-EE6C-384F9D24B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81981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142BD4-A780-7EDD-FCE8-9BDD7619A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DF3D01BE-122B-7AEE-1CDB-7CE665032570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967CDFF-CC62-F5E9-00B6-EC763FE87A5C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BCF77F9A-FFE7-7B49-C6F4-DBAE1944563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CA8ADFD1-3BA1-C8B7-CDDB-DD62BB707962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3177659E-9776-D38A-3242-0216D6FE2D42}"/>
              </a:ext>
            </a:extLst>
          </p:cNvPr>
          <p:cNvSpPr txBox="1"/>
          <p:nvPr/>
        </p:nvSpPr>
        <p:spPr>
          <a:xfrm>
            <a:off x="4015739" y="1287891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4E00B290-9407-7E3D-FDAA-3A91FCC360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4068185"/>
              </p:ext>
            </p:extLst>
          </p:nvPr>
        </p:nvGraphicFramePr>
        <p:xfrm>
          <a:off x="5290994" y="2320864"/>
          <a:ext cx="5907865" cy="3401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9552F2E1-5173-AD42-5D29-D02ADB4F550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4E4F798D-DD4D-BAF1-E8F4-3AC5D6D814E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605EE63C-C63E-E03F-3943-E27F5A06B96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208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B330D7-405F-E28A-C462-92E450A0D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6AD2769F-95E9-1227-3455-2F40D1203719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0912D74D-29B5-E594-F07A-1177B28F44F0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56733851-9942-1A58-AA1A-710FE2ECD86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5B899252-080E-4D60-A4FB-C213A5816A31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C5D92128-EE1B-DB0E-EC32-58D1B83356CB}"/>
              </a:ext>
            </a:extLst>
          </p:cNvPr>
          <p:cNvSpPr txBox="1"/>
          <p:nvPr/>
        </p:nvSpPr>
        <p:spPr>
          <a:xfrm>
            <a:off x="3048000" y="1414511"/>
            <a:ext cx="83972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LEARNING OBJECTIVES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0A983F85-316B-F7BE-62DA-759F289EF4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812F0D6D-5133-3991-B0FB-DBA19F20D7F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A708830D-D36E-2E0A-AEC3-F02266CAFC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BE84981C-92F6-2B8B-9C81-9560D577D9C1}"/>
              </a:ext>
            </a:extLst>
          </p:cNvPr>
          <p:cNvSpPr txBox="1"/>
          <p:nvPr/>
        </p:nvSpPr>
        <p:spPr>
          <a:xfrm>
            <a:off x="3834130" y="2645288"/>
            <a:ext cx="7392670" cy="2534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my</a:t>
            </a:r>
            <a:r>
              <a:rPr lang="da-DK" altLang="da-DK" dirty="0">
                <a:latin typeface="Arial" panose="020B0604020202020204" pitchFamily="34" charset="0"/>
              </a:rPr>
              <a:t> prior </a:t>
            </a:r>
            <a:r>
              <a:rPr lang="da-DK" altLang="da-DK" dirty="0" err="1">
                <a:latin typeface="Arial" panose="020B0604020202020204" pitchFamily="34" charset="0"/>
              </a:rPr>
              <a:t>knowledge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teenage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life</a:t>
            </a:r>
            <a:r>
              <a:rPr lang="da-DK" altLang="da-DK" dirty="0">
                <a:latin typeface="Arial" panose="020B0604020202020204" pitchFamily="34" charset="0"/>
              </a:rPr>
              <a:t> and </a:t>
            </a:r>
            <a:r>
              <a:rPr lang="da-DK" altLang="da-DK" dirty="0" err="1">
                <a:latin typeface="Arial" panose="020B0604020202020204" pitchFamily="34" charset="0"/>
              </a:rPr>
              <a:t>crime</a:t>
            </a:r>
            <a:r>
              <a:rPr lang="da-DK" altLang="da-DK" dirty="0">
                <a:latin typeface="Arial" panose="020B0604020202020204" pitchFamily="34" charset="0"/>
              </a:rPr>
              <a:t> to </a:t>
            </a:r>
            <a:r>
              <a:rPr lang="da-DK" altLang="da-DK" dirty="0" err="1">
                <a:latin typeface="Arial" panose="020B0604020202020204" pitchFamily="34" charset="0"/>
              </a:rPr>
              <a:t>discuss</a:t>
            </a:r>
            <a:r>
              <a:rPr lang="da-DK" altLang="da-DK" dirty="0">
                <a:latin typeface="Arial" panose="020B0604020202020204" pitchFamily="34" charset="0"/>
              </a:rPr>
              <a:t> the </a:t>
            </a:r>
            <a:r>
              <a:rPr lang="da-DK" altLang="da-DK" dirty="0" err="1">
                <a:latin typeface="Arial" panose="020B0604020202020204" pitchFamily="34" charset="0"/>
              </a:rPr>
              <a:t>topic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understand and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key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vocabulary</a:t>
            </a:r>
            <a:r>
              <a:rPr lang="da-DK" altLang="da-DK" dirty="0">
                <a:latin typeface="Arial" panose="020B0604020202020204" pitchFamily="34" charset="0"/>
              </a:rPr>
              <a:t> from the series.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give a short oral </a:t>
            </a:r>
            <a:r>
              <a:rPr lang="da-DK" altLang="da-DK" dirty="0" err="1">
                <a:latin typeface="Arial" panose="020B0604020202020204" pitchFamily="34" charset="0"/>
              </a:rPr>
              <a:t>response</a:t>
            </a:r>
            <a:r>
              <a:rPr lang="da-DK" altLang="da-DK" dirty="0">
                <a:latin typeface="Arial" panose="020B0604020202020204" pitchFamily="34" charset="0"/>
              </a:rPr>
              <a:t> in English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the series.</a:t>
            </a:r>
          </a:p>
        </p:txBody>
      </p:sp>
    </p:spTree>
    <p:extLst>
      <p:ext uri="{BB962C8B-B14F-4D97-AF65-F5344CB8AC3E}">
        <p14:creationId xmlns:p14="http://schemas.microsoft.com/office/powerpoint/2010/main" val="35020618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DA314F-3F1D-76F0-804F-BE31F6604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CF7444A-BD9B-F28E-0F73-8EDFD8636C78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74B1F1EB-754D-5079-253D-93D80F381DC9}"/>
              </a:ext>
            </a:extLst>
          </p:cNvPr>
          <p:cNvSpPr/>
          <p:nvPr/>
        </p:nvSpPr>
        <p:spPr>
          <a:xfrm>
            <a:off x="833120" y="245617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7A9DCFAB-96DE-F978-74D0-3BB59CD097F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8EA3E9AB-FE29-E9DE-337B-4EBC8C4EB24B}"/>
              </a:ext>
            </a:extLst>
          </p:cNvPr>
          <p:cNvSpPr/>
          <p:nvPr/>
        </p:nvSpPr>
        <p:spPr>
          <a:xfrm>
            <a:off x="2067562" y="262368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Vocabulary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27E4B46C-E78E-1902-BB0A-945A0D7EFB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FE3254EE-3505-2FDC-B0D5-C9EAC3850F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6BBF62CD-00F3-B246-FA04-C4D0B02321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7623D111-98C7-9006-DF46-63841F56D147}"/>
              </a:ext>
            </a:extLst>
          </p:cNvPr>
          <p:cNvSpPr txBox="1"/>
          <p:nvPr/>
        </p:nvSpPr>
        <p:spPr>
          <a:xfrm>
            <a:off x="4206240" y="1457496"/>
            <a:ext cx="788416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Create a document 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Write the words of the week, translate them, and if there is time, write a sentence using the words in English.</a:t>
            </a:r>
          </a:p>
          <a:p>
            <a:pPr>
              <a:buNone/>
            </a:pPr>
            <a:endParaRPr lang="en-US" dirty="0"/>
          </a:p>
          <a:p>
            <a:r>
              <a:rPr lang="en-US" b="1" dirty="0"/>
              <a:t>Words of the week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Interrogation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Custody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Suspect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Victim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Manipulate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Evidence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Guilty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Innocent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9CD18FD0-19FB-82C4-4102-10D580C8B116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E1A66C9B-48A8-9CC9-A43C-598B04A0A301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Vocabulary</a:t>
            </a:r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(15 min)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4681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559CEA-1D1A-D345-E1C3-5D1F454183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90553EB7-D589-91A6-EE90-E819202BA79E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47E16DA9-94B9-8E68-B75F-B63014742315}"/>
              </a:ext>
            </a:extLst>
          </p:cNvPr>
          <p:cNvSpPr/>
          <p:nvPr/>
        </p:nvSpPr>
        <p:spPr>
          <a:xfrm>
            <a:off x="833120" y="3581155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1BCD2BA2-21AC-CAD0-FA93-A5EE2ABB6F6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509E247D-31C1-5245-40B2-8E6916327B2B}"/>
              </a:ext>
            </a:extLst>
          </p:cNvPr>
          <p:cNvSpPr/>
          <p:nvPr/>
        </p:nvSpPr>
        <p:spPr>
          <a:xfrm>
            <a:off x="2037080" y="3699515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Who is Jamie?</a:t>
            </a: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7C8176FE-A3FC-B44E-9F5C-91842798DB95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Who is Jamie?</a:t>
            </a:r>
            <a:r>
              <a:rPr lang="da-DK" sz="3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724F5660-DD2B-04AC-E9D3-98EE86274E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644F2BE7-7356-F187-C104-698D9A5C77B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C6548F03-0632-BAA6-56DB-D40A57EAEE5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4DE5B63B-A1FA-18B6-73B5-C1166E65A3A8}"/>
              </a:ext>
            </a:extLst>
          </p:cNvPr>
          <p:cNvSpPr txBox="1"/>
          <p:nvPr/>
        </p:nvSpPr>
        <p:spPr>
          <a:xfrm>
            <a:off x="4408170" y="2039218"/>
            <a:ext cx="533653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altLang="da-DK" dirty="0" err="1">
                <a:latin typeface="Arial" panose="020B0604020202020204" pitchFamily="34" charset="0"/>
              </a:rPr>
              <a:t>Rewatch</a:t>
            </a:r>
            <a:r>
              <a:rPr lang="da-DK" altLang="da-DK" dirty="0">
                <a:latin typeface="Arial" panose="020B0604020202020204" pitchFamily="34" charset="0"/>
              </a:rPr>
              <a:t> or </a:t>
            </a:r>
            <a:r>
              <a:rPr lang="da-DK" altLang="da-DK" dirty="0" err="1">
                <a:latin typeface="Arial" panose="020B0604020202020204" pitchFamily="34" charset="0"/>
              </a:rPr>
              <a:t>watch</a:t>
            </a:r>
            <a:r>
              <a:rPr lang="da-DK" altLang="da-DK" dirty="0">
                <a:latin typeface="Arial" panose="020B0604020202020204" pitchFamily="34" charset="0"/>
              </a:rPr>
              <a:t> the trailer for </a:t>
            </a:r>
            <a:r>
              <a:rPr lang="da-DK" altLang="da-DK" i="1" dirty="0" err="1">
                <a:latin typeface="Arial" panose="020B0604020202020204" pitchFamily="34" charset="0"/>
              </a:rPr>
              <a:t>Adolescence</a:t>
            </a:r>
            <a:r>
              <a:rPr lang="da-DK" altLang="da-DK" i="1" dirty="0">
                <a:latin typeface="Arial" panose="020B0604020202020204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dirty="0" err="1">
                <a:hlinkClick r:id="rId6"/>
              </a:rPr>
              <a:t>Adolescence</a:t>
            </a:r>
            <a:r>
              <a:rPr lang="da-DK" dirty="0">
                <a:hlinkClick r:id="rId6"/>
              </a:rPr>
              <a:t> | Official Trailer | Netflix</a:t>
            </a:r>
            <a:endParaRPr lang="da-DK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da-DK" altLang="da-DK" dirty="0">
              <a:latin typeface="Arial" panose="020B0604020202020204" pitchFamily="34" charset="0"/>
            </a:endParaRPr>
          </a:p>
        </p:txBody>
      </p:sp>
      <p:pic>
        <p:nvPicPr>
          <p:cNvPr id="2052" name="Picture 4" descr="Who is Owen Cooper? Meet Adolescence's Jamie Miller">
            <a:extLst>
              <a:ext uri="{FF2B5EF4-FFF2-40B4-BE49-F238E27FC236}">
                <a16:creationId xmlns:a16="http://schemas.microsoft.com/office/drawing/2014/main" id="{2E903897-D6FC-48D0-B190-C2E551397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6771" y="3634372"/>
            <a:ext cx="3295229" cy="328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B827BA2F-13DD-4BED-116F-311C741C8404}"/>
              </a:ext>
            </a:extLst>
          </p:cNvPr>
          <p:cNvSpPr txBox="1"/>
          <p:nvPr/>
        </p:nvSpPr>
        <p:spPr>
          <a:xfrm>
            <a:off x="3958165" y="3502010"/>
            <a:ext cx="469392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Write 3–5 </a:t>
            </a:r>
            <a:r>
              <a:rPr lang="da-DK" altLang="da-DK" dirty="0" err="1">
                <a:latin typeface="Arial" panose="020B0604020202020204" pitchFamily="34" charset="0"/>
              </a:rPr>
              <a:t>sentences</a:t>
            </a:r>
            <a:r>
              <a:rPr lang="da-DK" altLang="da-DK" dirty="0">
                <a:latin typeface="Arial" panose="020B0604020202020204" pitchFamily="34" charset="0"/>
              </a:rPr>
              <a:t> in English: </a:t>
            </a:r>
            <a:r>
              <a:rPr lang="da-DK" altLang="da-DK" i="1" dirty="0">
                <a:latin typeface="Arial" panose="020B0604020202020204" pitchFamily="34" charset="0"/>
              </a:rPr>
              <a:t>“Jamie </a:t>
            </a:r>
            <a:r>
              <a:rPr lang="da-DK" altLang="da-DK" i="1" dirty="0" err="1">
                <a:latin typeface="Arial" panose="020B0604020202020204" pitchFamily="34" charset="0"/>
              </a:rPr>
              <a:t>seems</a:t>
            </a:r>
            <a:r>
              <a:rPr lang="da-DK" altLang="da-DK" i="1" dirty="0">
                <a:latin typeface="Arial" panose="020B0604020202020204" pitchFamily="34" charset="0"/>
              </a:rPr>
              <a:t>… </a:t>
            </a:r>
            <a:r>
              <a:rPr lang="da-DK" altLang="da-DK" i="1" dirty="0" err="1">
                <a:latin typeface="Arial" panose="020B0604020202020204" pitchFamily="34" charset="0"/>
              </a:rPr>
              <a:t>because</a:t>
            </a:r>
            <a:r>
              <a:rPr lang="da-DK" altLang="da-DK" i="1" dirty="0">
                <a:latin typeface="Arial" panose="020B0604020202020204" pitchFamily="34" charset="0"/>
              </a:rPr>
              <a:t>…”. </a:t>
            </a:r>
            <a:r>
              <a:rPr lang="da-DK" altLang="da-DK" dirty="0">
                <a:latin typeface="Arial" panose="020B0604020202020204" pitchFamily="34" charset="0"/>
              </a:rPr>
              <a:t>Try to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words</a:t>
            </a:r>
            <a:r>
              <a:rPr lang="da-DK" altLang="da-DK" dirty="0">
                <a:latin typeface="Arial" panose="020B0604020202020204" pitchFamily="34" charset="0"/>
              </a:rPr>
              <a:t> from </a:t>
            </a:r>
            <a:r>
              <a:rPr lang="da-DK" altLang="da-DK" dirty="0" err="1">
                <a:latin typeface="Arial" panose="020B0604020202020204" pitchFamily="34" charset="0"/>
              </a:rPr>
              <a:t>week</a:t>
            </a:r>
            <a:r>
              <a:rPr lang="da-DK" altLang="da-DK" dirty="0">
                <a:latin typeface="Arial" panose="020B0604020202020204" pitchFamily="34" charset="0"/>
              </a:rPr>
              <a:t> 1 </a:t>
            </a:r>
            <a:r>
              <a:rPr lang="da-DK" altLang="da-DK" dirty="0" err="1">
                <a:latin typeface="Arial" panose="020B0604020202020204" pitchFamily="34" charset="0"/>
              </a:rPr>
              <a:t>vocabulary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Helping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sentences</a:t>
            </a:r>
            <a:r>
              <a:rPr lang="da-DK" altLang="da-DK" dirty="0">
                <a:latin typeface="Arial" panose="020B0604020202020204" pitchFamily="34" charset="0"/>
              </a:rPr>
              <a:t>: </a:t>
            </a:r>
            <a:r>
              <a:rPr lang="da-DK" altLang="da-DK" i="1" dirty="0">
                <a:latin typeface="Arial" panose="020B0604020202020204" pitchFamily="34" charset="0"/>
              </a:rPr>
              <a:t>“He looks… / His body </a:t>
            </a:r>
            <a:r>
              <a:rPr lang="da-DK" altLang="da-DK" i="1" dirty="0" err="1">
                <a:latin typeface="Arial" panose="020B0604020202020204" pitchFamily="34" charset="0"/>
              </a:rPr>
              <a:t>language</a:t>
            </a:r>
            <a:r>
              <a:rPr lang="da-DK" altLang="da-DK" i="1" dirty="0">
                <a:latin typeface="Arial" panose="020B0604020202020204" pitchFamily="34" charset="0"/>
              </a:rPr>
              <a:t> shows… / I </a:t>
            </a:r>
            <a:r>
              <a:rPr lang="da-DK" altLang="da-DK" i="1" dirty="0" err="1">
                <a:latin typeface="Arial" panose="020B0604020202020204" pitchFamily="34" charset="0"/>
              </a:rPr>
              <a:t>think</a:t>
            </a:r>
            <a:r>
              <a:rPr lang="da-DK" altLang="da-DK" i="1" dirty="0">
                <a:latin typeface="Arial" panose="020B0604020202020204" pitchFamily="34" charset="0"/>
              </a:rPr>
              <a:t> he </a:t>
            </a:r>
            <a:r>
              <a:rPr lang="da-DK" altLang="da-DK" i="1" dirty="0" err="1">
                <a:latin typeface="Arial" panose="020B0604020202020204" pitchFamily="34" charset="0"/>
              </a:rPr>
              <a:t>feels</a:t>
            </a:r>
            <a:r>
              <a:rPr lang="da-DK" altLang="da-DK" i="1" dirty="0">
                <a:latin typeface="Arial" panose="020B0604020202020204" pitchFamily="34" charset="0"/>
              </a:rPr>
              <a:t>…”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da-DK" altLang="da-DK" i="1" dirty="0"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altLang="da-DK" i="1" dirty="0" err="1">
                <a:latin typeface="Arial" panose="020B0604020202020204" pitchFamily="34" charset="0"/>
              </a:rPr>
              <a:t>After</a:t>
            </a:r>
            <a:r>
              <a:rPr lang="da-DK" altLang="da-DK" i="1" dirty="0">
                <a:latin typeface="Arial" panose="020B0604020202020204" pitchFamily="34" charset="0"/>
              </a:rPr>
              <a:t> 5 </a:t>
            </a:r>
            <a:r>
              <a:rPr lang="da-DK" altLang="da-DK" i="1" dirty="0" err="1">
                <a:latin typeface="Arial" panose="020B0604020202020204" pitchFamily="34" charset="0"/>
              </a:rPr>
              <a:t>mins</a:t>
            </a:r>
            <a:r>
              <a:rPr lang="da-DK" altLang="da-DK" i="1" dirty="0">
                <a:latin typeface="Arial" panose="020B0604020202020204" pitchFamily="34" charset="0"/>
              </a:rPr>
              <a:t>: </a:t>
            </a:r>
            <a:r>
              <a:rPr lang="da-DK" altLang="da-DK" dirty="0">
                <a:latin typeface="Arial" panose="020B0604020202020204" pitchFamily="34" charset="0"/>
              </a:rPr>
              <a:t>Students </a:t>
            </a:r>
            <a:r>
              <a:rPr lang="da-DK" altLang="da-DK" dirty="0" err="1">
                <a:latin typeface="Arial" panose="020B0604020202020204" pitchFamily="34" charset="0"/>
              </a:rPr>
              <a:t>share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their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character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description</a:t>
            </a:r>
            <a:r>
              <a:rPr lang="da-DK" altLang="da-DK" dirty="0">
                <a:latin typeface="Arial" panose="020B0604020202020204" pitchFamily="34" charset="0"/>
              </a:rPr>
              <a:t> with a partner.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da-DK" altLang="da-DK" dirty="0">
              <a:latin typeface="Arial" panose="020B0604020202020204" pitchFamily="34" charset="0"/>
            </a:endParaRPr>
          </a:p>
        </p:txBody>
      </p:sp>
      <p:sp>
        <p:nvSpPr>
          <p:cNvPr id="12" name="Tekstfelt 11">
            <a:extLst>
              <a:ext uri="{FF2B5EF4-FFF2-40B4-BE49-F238E27FC236}">
                <a16:creationId xmlns:a16="http://schemas.microsoft.com/office/drawing/2014/main" id="{03C914BC-83F2-7F32-7645-E670F66DD27E}"/>
              </a:ext>
            </a:extLst>
          </p:cNvPr>
          <p:cNvSpPr txBox="1"/>
          <p:nvPr/>
        </p:nvSpPr>
        <p:spPr>
          <a:xfrm>
            <a:off x="640080" y="6119118"/>
            <a:ext cx="8061960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 +</a:t>
            </a:r>
            <a:r>
              <a:rPr lang="da-DK" sz="1400" b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TBLT (Real-World Outcome: peer communication)</a:t>
            </a:r>
            <a:endParaRPr lang="da-DK" sz="14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0914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595AEE-A2C8-ACE1-7C26-E11ADFD37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AEF6F704-409A-1647-C2DC-A024CBED0B0E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290A5F28-5509-E7B4-2C62-30691EFF7A18}"/>
              </a:ext>
            </a:extLst>
          </p:cNvPr>
          <p:cNvSpPr/>
          <p:nvPr/>
        </p:nvSpPr>
        <p:spPr>
          <a:xfrm>
            <a:off x="833120" y="3581155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80AC0D05-2E0B-7B13-49AE-5DAC9059B7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E99E5124-459A-E1D5-659E-A5B2970BE10A}"/>
              </a:ext>
            </a:extLst>
          </p:cNvPr>
          <p:cNvSpPr/>
          <p:nvPr/>
        </p:nvSpPr>
        <p:spPr>
          <a:xfrm>
            <a:off x="2037080" y="3699515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Who is Jamie?</a:t>
            </a: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89FA69CB-6980-DE77-3053-B5F638DF258A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Who is Jamie?</a:t>
            </a:r>
            <a:r>
              <a:rPr lang="da-DK" sz="3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2706207F-CFFF-73A8-0A21-FA6FAB4EB7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35BDAB74-EDA7-1309-A3D4-9E1DDAFE51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1757F39E-138B-F2C9-6E2B-A9C038AE7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E1D235CE-BDC4-D943-3B16-536CB9F4CB81}"/>
              </a:ext>
            </a:extLst>
          </p:cNvPr>
          <p:cNvSpPr txBox="1"/>
          <p:nvPr/>
        </p:nvSpPr>
        <p:spPr>
          <a:xfrm>
            <a:off x="4112261" y="3748232"/>
            <a:ext cx="533653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altLang="da-DK" sz="2000" dirty="0" err="1">
                <a:latin typeface="Arial" panose="020B0604020202020204" pitchFamily="34" charset="0"/>
              </a:rPr>
              <a:t>Discuss</a:t>
            </a:r>
            <a:r>
              <a:rPr lang="da-DK" altLang="da-DK" sz="2000" dirty="0">
                <a:latin typeface="Arial" panose="020B0604020202020204" pitchFamily="34" charset="0"/>
              </a:rPr>
              <a:t> in class: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altLang="da-DK" sz="2000" dirty="0">
                <a:latin typeface="Arial" panose="020B0604020202020204" pitchFamily="34" charset="0"/>
              </a:rPr>
              <a:t> </a:t>
            </a:r>
            <a:r>
              <a:rPr lang="da-DK" altLang="da-DK" sz="2000" dirty="0" err="1">
                <a:latin typeface="Arial" panose="020B0604020202020204" pitchFamily="34" charset="0"/>
              </a:rPr>
              <a:t>What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does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Jamie’s</a:t>
            </a:r>
            <a:r>
              <a:rPr lang="da-DK" altLang="da-DK" dirty="0">
                <a:latin typeface="Arial" panose="020B0604020202020204" pitchFamily="34" charset="0"/>
              </a:rPr>
              <a:t> body </a:t>
            </a:r>
            <a:r>
              <a:rPr lang="da-DK" altLang="da-DK" dirty="0" err="1">
                <a:latin typeface="Arial" panose="020B0604020202020204" pitchFamily="34" charset="0"/>
              </a:rPr>
              <a:t>language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reveal</a:t>
            </a:r>
            <a:r>
              <a:rPr lang="da-DK" altLang="da-DK" dirty="0">
                <a:latin typeface="Arial" panose="020B0604020202020204" pitchFamily="34" charset="0"/>
              </a:rPr>
              <a:t>?</a:t>
            </a:r>
          </a:p>
        </p:txBody>
      </p:sp>
      <p:pic>
        <p:nvPicPr>
          <p:cNvPr id="2052" name="Picture 4" descr="Who is Owen Cooper? Meet Adolescence's Jamie Miller">
            <a:extLst>
              <a:ext uri="{FF2B5EF4-FFF2-40B4-BE49-F238E27FC236}">
                <a16:creationId xmlns:a16="http://schemas.microsoft.com/office/drawing/2014/main" id="{DBA80B21-F7C5-6C71-D9EC-F23687E7A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651" y="3699515"/>
            <a:ext cx="3295229" cy="328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kstfelt 5">
            <a:extLst>
              <a:ext uri="{FF2B5EF4-FFF2-40B4-BE49-F238E27FC236}">
                <a16:creationId xmlns:a16="http://schemas.microsoft.com/office/drawing/2014/main" id="{658534F9-6DEC-C80F-D8AA-8051D581F322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CALLA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Lite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(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Elaboration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+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Selective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Attention)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5121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260091-EE1D-9D7F-3B9F-41DCC40B8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3BEF3525-4B37-549C-B04F-DFE66590511B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6E5C2A1C-AC3D-F791-5C1F-7AF071A04EA7}"/>
              </a:ext>
            </a:extLst>
          </p:cNvPr>
          <p:cNvSpPr/>
          <p:nvPr/>
        </p:nvSpPr>
        <p:spPr>
          <a:xfrm>
            <a:off x="833120" y="4790957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37EA2705-7BF2-04E3-F0D1-D456DA8696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CAB3A69D-77BD-5E68-1F3E-18264F1D51ED}"/>
              </a:ext>
            </a:extLst>
          </p:cNvPr>
          <p:cNvSpPr/>
          <p:nvPr/>
        </p:nvSpPr>
        <p:spPr>
          <a:xfrm>
            <a:off x="2011680" y="4974412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b="1" dirty="0"/>
              <a:t>Reflection and Checking out</a:t>
            </a:r>
            <a:endParaRPr lang="en-US" dirty="0"/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C75FEF43-9D88-1EC1-C7A1-E16DB2A6E56E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Reflection and Checking out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86AB356E-9F0E-9E97-ED65-31DB1203541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48AFAF1F-9E05-5B8D-5040-B0D85BC799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23E3B045-3504-CC27-5D4D-9F7346BA52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6" name="Tekstfelt 5">
            <a:extLst>
              <a:ext uri="{FF2B5EF4-FFF2-40B4-BE49-F238E27FC236}">
                <a16:creationId xmlns:a16="http://schemas.microsoft.com/office/drawing/2014/main" id="{288D4E50-45F6-CC2D-7161-0268AE57100C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TBLT 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E076D991-824C-7594-6DD5-35EC8033C2C5}"/>
              </a:ext>
            </a:extLst>
          </p:cNvPr>
          <p:cNvSpPr txBox="1"/>
          <p:nvPr/>
        </p:nvSpPr>
        <p:spPr>
          <a:xfrm>
            <a:off x="3688080" y="2219831"/>
            <a:ext cx="8351520" cy="1114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da-DK" altLang="da-DK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How did </a:t>
            </a:r>
            <a:r>
              <a:rPr kumimoji="0" lang="da-DK" altLang="da-DK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you</a:t>
            </a:r>
            <a:r>
              <a:rPr kumimoji="0" lang="da-DK" altLang="da-DK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da-DK" altLang="da-DK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experience</a:t>
            </a:r>
            <a:r>
              <a:rPr kumimoji="0" lang="da-DK" altLang="da-DK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Jamie?</a:t>
            </a:r>
            <a:endParaRPr kumimoji="0" lang="da-DK" altLang="da-DK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da-DK" altLang="da-DK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Closing</a:t>
            </a:r>
            <a:r>
              <a:rPr kumimoji="0" lang="da-DK" altLang="da-DK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da-DK" altLang="da-DK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activity</a:t>
            </a:r>
            <a:r>
              <a:rPr kumimoji="0" lang="da-DK" altLang="da-DK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  <a:r>
              <a:rPr kumimoji="0" lang="da-DK" altLang="da-DK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</a:t>
            </a:r>
            <a:r>
              <a:rPr kumimoji="0" lang="da-DK" altLang="da-DK" sz="18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</a:t>
            </a:r>
            <a:r>
              <a:rPr kumimoji="0" lang="da-DK" altLang="da-DK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da-DK" altLang="da-DK" sz="18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question</a:t>
            </a:r>
            <a:r>
              <a:rPr kumimoji="0" lang="da-DK" altLang="da-DK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do </a:t>
            </a:r>
            <a:r>
              <a:rPr kumimoji="0" lang="da-DK" altLang="da-DK" sz="18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you</a:t>
            </a:r>
            <a:r>
              <a:rPr kumimoji="0" lang="da-DK" altLang="da-DK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still have </a:t>
            </a:r>
            <a:r>
              <a:rPr kumimoji="0" lang="da-DK" altLang="da-DK" sz="18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about</a:t>
            </a:r>
            <a:r>
              <a:rPr kumimoji="0" lang="da-DK" altLang="da-DK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Jamie?”</a:t>
            </a:r>
          </a:p>
        </p:txBody>
      </p:sp>
    </p:spTree>
    <p:extLst>
      <p:ext uri="{BB962C8B-B14F-4D97-AF65-F5344CB8AC3E}">
        <p14:creationId xmlns:p14="http://schemas.microsoft.com/office/powerpoint/2010/main" val="37338226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1CA9FD-3DD0-3B26-7DB9-119AC9C7D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099AB-E575-67AD-5669-6A2FF93A27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1</a:t>
            </a:r>
            <a:br>
              <a:rPr lang="da-DK" b="1" dirty="0"/>
            </a:br>
            <a:r>
              <a:rPr lang="da-DK" b="1" dirty="0" err="1"/>
              <a:t>Lesson</a:t>
            </a:r>
            <a:r>
              <a:rPr lang="da-DK" b="1" dirty="0"/>
              <a:t> 2</a:t>
            </a:r>
            <a:br>
              <a:rPr lang="da-DK" b="1" dirty="0"/>
            </a:br>
            <a:r>
              <a:rPr lang="da-DK" sz="3100" b="1" dirty="0"/>
              <a:t>1,5 time (double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8D850A3F-F8E0-0521-2D22-FF88C98D9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635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4C0028-0C87-4868-D3FB-6ED6A4AC9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D210D6AF-FD45-395A-0792-2ED722422626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B3441EDA-85E6-B9F3-D71E-14A5534F13B7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7AFA8824-CF5A-9CC7-F991-DC94EEE216C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7CC0F117-52B1-E560-71E0-34175A616903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94277F34-EACF-DC49-CF8E-A3FA2D48F5D5}"/>
              </a:ext>
            </a:extLst>
          </p:cNvPr>
          <p:cNvSpPr txBox="1"/>
          <p:nvPr/>
        </p:nvSpPr>
        <p:spPr>
          <a:xfrm>
            <a:off x="4008120" y="693897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5" name="Grafik 4" descr="Bygger mur med massiv udfyldning">
            <a:extLst>
              <a:ext uri="{FF2B5EF4-FFF2-40B4-BE49-F238E27FC236}">
                <a16:creationId xmlns:a16="http://schemas.microsoft.com/office/drawing/2014/main" id="{AE39166C-0193-AC8D-9B45-6C02D284A1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1894821"/>
            <a:ext cx="914400" cy="914400"/>
          </a:xfrm>
          <a:prstGeom prst="rect">
            <a:avLst/>
          </a:prstGeom>
        </p:spPr>
      </p:pic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6B9733B5-C9B8-F273-8FA6-A1CBDEF472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1080" y="2971800"/>
            <a:ext cx="914400" cy="914400"/>
          </a:xfrm>
          <a:prstGeom prst="rect">
            <a:avLst/>
          </a:prstGeom>
        </p:spPr>
      </p:pic>
      <p:pic>
        <p:nvPicPr>
          <p:cNvPr id="9" name="Grafik 8" descr="Møde kontur">
            <a:extLst>
              <a:ext uri="{FF2B5EF4-FFF2-40B4-BE49-F238E27FC236}">
                <a16:creationId xmlns:a16="http://schemas.microsoft.com/office/drawing/2014/main" id="{D40CB337-DBED-8307-12CD-344B82D4D7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3CA30F4E-EDCA-21F0-62B0-29E0EBC7A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109193"/>
              </p:ext>
            </p:extLst>
          </p:nvPr>
        </p:nvGraphicFramePr>
        <p:xfrm>
          <a:off x="4592322" y="1956389"/>
          <a:ext cx="6959598" cy="4167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2" name="Grafik 21" descr="Indgang med massiv udfyldning">
            <a:extLst>
              <a:ext uri="{FF2B5EF4-FFF2-40B4-BE49-F238E27FC236}">
                <a16:creationId xmlns:a16="http://schemas.microsoft.com/office/drawing/2014/main" id="{2226E7DA-B36A-EE10-C898-FF9DB6378BB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022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22EA6BFE-1C7D-5216-DAC5-2FC1881383CA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395EA7C-FAFD-D4DC-E28F-D983562537A4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A99A8695-3584-6A8D-4D32-2227FA87D5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A3D2C5C3-4037-BB8C-9CC9-F6F77C11D094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1107C335-F898-68D9-EC29-BAB8EFDA5988}"/>
              </a:ext>
            </a:extLst>
          </p:cNvPr>
          <p:cNvSpPr txBox="1"/>
          <p:nvPr/>
        </p:nvSpPr>
        <p:spPr>
          <a:xfrm>
            <a:off x="4008120" y="777620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Learning </a:t>
            </a:r>
            <a:r>
              <a:rPr lang="da-DK" sz="60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Goals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2" name="Tekstfelt 6">
            <a:extLst>
              <a:ext uri="{FF2B5EF4-FFF2-40B4-BE49-F238E27FC236}">
                <a16:creationId xmlns:a16="http://schemas.microsoft.com/office/drawing/2014/main" id="{7A07B213-3F5D-27CB-9903-B80999AE9D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965882"/>
              </p:ext>
            </p:extLst>
          </p:nvPr>
        </p:nvGraphicFramePr>
        <p:xfrm>
          <a:off x="3586480" y="2386960"/>
          <a:ext cx="7965440" cy="2932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Grafik 10" descr="Bygger mur med massiv udfyldning">
            <a:extLst>
              <a:ext uri="{FF2B5EF4-FFF2-40B4-BE49-F238E27FC236}">
                <a16:creationId xmlns:a16="http://schemas.microsoft.com/office/drawing/2014/main" id="{3CF2C2F6-F62B-BC5B-15CC-703F7C3FF28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21080" y="1894821"/>
            <a:ext cx="914400" cy="914400"/>
          </a:xfrm>
          <a:prstGeom prst="rect">
            <a:avLst/>
          </a:prstGeom>
        </p:spPr>
      </p:pic>
      <p:pic>
        <p:nvPicPr>
          <p:cNvPr id="13" name="Grafik 12" descr="Teater med massiv udfyldning">
            <a:extLst>
              <a:ext uri="{FF2B5EF4-FFF2-40B4-BE49-F238E27FC236}">
                <a16:creationId xmlns:a16="http://schemas.microsoft.com/office/drawing/2014/main" id="{A4EA2E98-A4D2-D136-EFFB-CB3F47A2D5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2971800"/>
            <a:ext cx="914400" cy="914400"/>
          </a:xfrm>
          <a:prstGeom prst="rect">
            <a:avLst/>
          </a:prstGeom>
        </p:spPr>
      </p:pic>
      <p:pic>
        <p:nvPicPr>
          <p:cNvPr id="15" name="Grafik 14" descr="Møde kontur">
            <a:extLst>
              <a:ext uri="{FF2B5EF4-FFF2-40B4-BE49-F238E27FC236}">
                <a16:creationId xmlns:a16="http://schemas.microsoft.com/office/drawing/2014/main" id="{224BCE10-8B4B-FE2E-0EDE-4787B48FFAD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3" name="Grafik 22" descr="Indgang med massiv udfyldning">
            <a:extLst>
              <a:ext uri="{FF2B5EF4-FFF2-40B4-BE49-F238E27FC236}">
                <a16:creationId xmlns:a16="http://schemas.microsoft.com/office/drawing/2014/main" id="{F1B63BD9-4AD5-6EC4-247C-79BBEF59382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440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ADBD2A-87EE-6FBD-248F-3752B4D20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7AA99DFF-1A0B-7505-2F62-D6182EA6905C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4E9C99E2-0FDB-4FC9-3EFA-EF8D12345D5E}"/>
              </a:ext>
            </a:extLst>
          </p:cNvPr>
          <p:cNvSpPr/>
          <p:nvPr/>
        </p:nvSpPr>
        <p:spPr>
          <a:xfrm>
            <a:off x="889000" y="186594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5D7B0D2F-C7AA-C3C1-36D2-99567C87A47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85CB2CE7-94C3-C11A-2932-E167E6FA8EB9}"/>
              </a:ext>
            </a:extLst>
          </p:cNvPr>
          <p:cNvSpPr/>
          <p:nvPr/>
        </p:nvSpPr>
        <p:spPr>
          <a:xfrm>
            <a:off x="2067560" y="198430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200" b="1" dirty="0" err="1">
                <a:solidFill>
                  <a:srgbClr val="DCEAF7"/>
                </a:solidFill>
              </a:rPr>
              <a:t>Warm</a:t>
            </a:r>
            <a:r>
              <a:rPr lang="da-DK" sz="1200" b="1" dirty="0">
                <a:solidFill>
                  <a:srgbClr val="DCEAF7"/>
                </a:solidFill>
              </a:rPr>
              <a:t>-Up: </a:t>
            </a:r>
            <a:r>
              <a:rPr lang="da-DK" sz="1200" b="1" dirty="0" err="1">
                <a:solidFill>
                  <a:srgbClr val="DCEAF7"/>
                </a:solidFill>
              </a:rPr>
              <a:t>Prediction</a:t>
            </a:r>
            <a:r>
              <a:rPr lang="da-DK" sz="1200" b="1" dirty="0">
                <a:solidFill>
                  <a:srgbClr val="DCEAF7"/>
                </a:solidFill>
              </a:rPr>
              <a:t> Wall</a:t>
            </a:r>
          </a:p>
        </p:txBody>
      </p:sp>
      <p:pic>
        <p:nvPicPr>
          <p:cNvPr id="6" name="Grafik 5" descr="Bygger mur med massiv udfyldning">
            <a:extLst>
              <a:ext uri="{FF2B5EF4-FFF2-40B4-BE49-F238E27FC236}">
                <a16:creationId xmlns:a16="http://schemas.microsoft.com/office/drawing/2014/main" id="{1871CAEF-707E-298C-8F94-A91E2B30E03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1894821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ADE6DA6E-6669-AE87-0E87-B8D15570E561}"/>
              </a:ext>
            </a:extLst>
          </p:cNvPr>
          <p:cNvSpPr txBox="1"/>
          <p:nvPr/>
        </p:nvSpPr>
        <p:spPr>
          <a:xfrm>
            <a:off x="4124960" y="795160"/>
            <a:ext cx="8158480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Warm</a:t>
            </a:r>
            <a:r>
              <a:rPr lang="da-DK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-Up: </a:t>
            </a:r>
            <a:r>
              <a:rPr lang="da-DK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Prediction</a:t>
            </a:r>
            <a:r>
              <a:rPr lang="da-DK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Wall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da-DK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Take 3 post-it note.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Write </a:t>
            </a:r>
            <a:r>
              <a:rPr lang="da-DK" altLang="da-DK" dirty="0" err="1">
                <a:latin typeface="Arial" panose="020B0604020202020204" pitchFamily="34" charset="0"/>
              </a:rPr>
              <a:t>your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answers</a:t>
            </a:r>
            <a:r>
              <a:rPr lang="da-DK" altLang="da-DK" dirty="0">
                <a:latin typeface="Arial" panose="020B0604020202020204" pitchFamily="34" charset="0"/>
              </a:rPr>
              <a:t> in </a:t>
            </a:r>
            <a:r>
              <a:rPr lang="da-DK" altLang="da-DK" b="1" dirty="0">
                <a:latin typeface="Arial" panose="020B0604020202020204" pitchFamily="34" charset="0"/>
              </a:rPr>
              <a:t>Danish or English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Answer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these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two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questions</a:t>
            </a:r>
            <a:r>
              <a:rPr lang="da-DK" altLang="da-DK" dirty="0">
                <a:latin typeface="Arial" panose="020B0604020202020204" pitchFamily="34" charset="0"/>
              </a:rPr>
              <a:t>: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Who</a:t>
            </a:r>
            <a:r>
              <a:rPr lang="da-DK" altLang="da-DK" dirty="0">
                <a:latin typeface="Arial" panose="020B0604020202020204" pitchFamily="34" charset="0"/>
              </a:rPr>
              <a:t> do </a:t>
            </a:r>
            <a:r>
              <a:rPr lang="da-DK" altLang="da-DK" dirty="0" err="1">
                <a:latin typeface="Arial" panose="020B0604020202020204" pitchFamily="34" charset="0"/>
              </a:rPr>
              <a:t>you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think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this</a:t>
            </a:r>
            <a:r>
              <a:rPr lang="da-DK" altLang="da-DK" dirty="0">
                <a:latin typeface="Arial" panose="020B0604020202020204" pitchFamily="34" charset="0"/>
              </a:rPr>
              <a:t> person is?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What</a:t>
            </a:r>
            <a:r>
              <a:rPr lang="da-DK" altLang="da-DK" dirty="0">
                <a:latin typeface="Arial" panose="020B0604020202020204" pitchFamily="34" charset="0"/>
              </a:rPr>
              <a:t> do </a:t>
            </a:r>
            <a:r>
              <a:rPr lang="da-DK" altLang="da-DK" dirty="0" err="1">
                <a:latin typeface="Arial" panose="020B0604020202020204" pitchFamily="34" charset="0"/>
              </a:rPr>
              <a:t>you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think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happens</a:t>
            </a:r>
            <a:r>
              <a:rPr lang="da-DK" altLang="da-DK" dirty="0">
                <a:latin typeface="Arial" panose="020B0604020202020204" pitchFamily="34" charset="0"/>
              </a:rPr>
              <a:t> to </a:t>
            </a:r>
            <a:r>
              <a:rPr lang="da-DK" altLang="da-DK" dirty="0" err="1">
                <a:latin typeface="Arial" panose="020B0604020202020204" pitchFamily="34" charset="0"/>
              </a:rPr>
              <a:t>them</a:t>
            </a:r>
            <a:r>
              <a:rPr lang="da-DK" altLang="da-DK" dirty="0">
                <a:latin typeface="Arial" panose="020B0604020202020204" pitchFamily="34" charset="0"/>
              </a:rPr>
              <a:t> in the episode?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When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you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are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finished</a:t>
            </a:r>
            <a:r>
              <a:rPr lang="da-DK" altLang="da-DK" dirty="0">
                <a:latin typeface="Arial" panose="020B0604020202020204" pitchFamily="34" charset="0"/>
              </a:rPr>
              <a:t>, put </a:t>
            </a:r>
            <a:r>
              <a:rPr lang="da-DK" altLang="da-DK" dirty="0" err="1">
                <a:latin typeface="Arial" panose="020B0604020202020204" pitchFamily="34" charset="0"/>
              </a:rPr>
              <a:t>your</a:t>
            </a:r>
            <a:r>
              <a:rPr lang="da-DK" altLang="da-DK" dirty="0">
                <a:latin typeface="Arial" panose="020B0604020202020204" pitchFamily="34" charset="0"/>
              </a:rPr>
              <a:t> post-it note on the </a:t>
            </a:r>
            <a:r>
              <a:rPr lang="da-DK" altLang="da-DK" b="1" dirty="0" err="1">
                <a:latin typeface="Arial" panose="020B0604020202020204" pitchFamily="34" charset="0"/>
              </a:rPr>
              <a:t>prediction</a:t>
            </a:r>
            <a:r>
              <a:rPr lang="da-DK" altLang="da-DK" b="1" dirty="0">
                <a:latin typeface="Arial" panose="020B0604020202020204" pitchFamily="34" charset="0"/>
              </a:rPr>
              <a:t> wall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Do not </a:t>
            </a:r>
            <a:r>
              <a:rPr lang="da-DK" altLang="da-DK" dirty="0" err="1">
                <a:latin typeface="Arial" panose="020B0604020202020204" pitchFamily="34" charset="0"/>
              </a:rPr>
              <a:t>discuss</a:t>
            </a:r>
            <a:r>
              <a:rPr lang="da-DK" altLang="da-DK" dirty="0">
                <a:latin typeface="Arial" panose="020B0604020202020204" pitchFamily="34" charset="0"/>
              </a:rPr>
              <a:t> the </a:t>
            </a:r>
            <a:r>
              <a:rPr lang="da-DK" altLang="da-DK" dirty="0" err="1">
                <a:latin typeface="Arial" panose="020B0604020202020204" pitchFamily="34" charset="0"/>
              </a:rPr>
              <a:t>answers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yet</a:t>
            </a:r>
            <a:r>
              <a:rPr lang="da-DK" altLang="da-DK" dirty="0">
                <a:latin typeface="Arial" panose="020B0604020202020204" pitchFamily="34" charset="0"/>
              </a:rPr>
              <a:t>. </a:t>
            </a:r>
            <a:r>
              <a:rPr lang="da-DK" altLang="da-DK" dirty="0" err="1">
                <a:latin typeface="Arial" panose="020B0604020202020204" pitchFamily="34" charset="0"/>
              </a:rPr>
              <a:t>We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will</a:t>
            </a:r>
            <a:r>
              <a:rPr lang="da-DK" altLang="da-DK" dirty="0">
                <a:latin typeface="Arial" panose="020B0604020202020204" pitchFamily="34" charset="0"/>
              </a:rPr>
              <a:t> talk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them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later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da-DK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da-DK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3" name="Tekstfelt 12">
            <a:extLst>
              <a:ext uri="{FF2B5EF4-FFF2-40B4-BE49-F238E27FC236}">
                <a16:creationId xmlns:a16="http://schemas.microsoft.com/office/drawing/2014/main" id="{377645BB-AC0E-A80C-76AD-E4F6E499C4E9}"/>
              </a:ext>
            </a:extLst>
          </p:cNvPr>
          <p:cNvSpPr txBox="1"/>
          <p:nvPr/>
        </p:nvSpPr>
        <p:spPr>
          <a:xfrm>
            <a:off x="4549155" y="6257071"/>
            <a:ext cx="74625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Multimodal Input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Flood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(Mayer) +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Cognitive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Load-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Optimized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Instruction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052" name="Picture 4" descr="Adolescence episode 1 review | A horrific crime kicks off Philip  Barantini's new drama | Film Stories">
            <a:extLst>
              <a:ext uri="{FF2B5EF4-FFF2-40B4-BE49-F238E27FC236}">
                <a16:creationId xmlns:a16="http://schemas.microsoft.com/office/drawing/2014/main" id="{34C11EE2-8677-583B-9520-BD0315568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198918"/>
            <a:ext cx="3930356" cy="196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ow 'Adolescence' Filmed Those One Take Episodes">
            <a:extLst>
              <a:ext uri="{FF2B5EF4-FFF2-40B4-BE49-F238E27FC236}">
                <a16:creationId xmlns:a16="http://schemas.microsoft.com/office/drawing/2014/main" id="{B0A8F62E-BD2F-6759-EEB3-749F713E47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02"/>
          <a:stretch>
            <a:fillRect/>
          </a:stretch>
        </p:blipFill>
        <p:spPr bwMode="auto">
          <a:xfrm>
            <a:off x="6219097" y="4196218"/>
            <a:ext cx="3721121" cy="196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RATE Netflix Adolescence: Ashley Walters 42, plays cop DI Luke Bascombe and  is also recognisable from his roles in Bulletproof, Top Boy, Missing You  and more. 🇬🇧🎬 RDCJ">
            <a:extLst>
              <a:ext uri="{FF2B5EF4-FFF2-40B4-BE49-F238E27FC236}">
                <a16:creationId xmlns:a16="http://schemas.microsoft.com/office/drawing/2014/main" id="{3EA117AD-5311-495B-AB8F-BE5C35D39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666" y="4198918"/>
            <a:ext cx="2620009" cy="1962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Grafik 20" descr="Teater med massiv udfyldning">
            <a:extLst>
              <a:ext uri="{FF2B5EF4-FFF2-40B4-BE49-F238E27FC236}">
                <a16:creationId xmlns:a16="http://schemas.microsoft.com/office/drawing/2014/main" id="{5D01261D-3E1C-EF42-FA12-B5AC3E777AB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2971800"/>
            <a:ext cx="914400" cy="914400"/>
          </a:xfrm>
          <a:prstGeom prst="rect">
            <a:avLst/>
          </a:prstGeom>
        </p:spPr>
      </p:pic>
      <p:pic>
        <p:nvPicPr>
          <p:cNvPr id="23" name="Grafik 22" descr="Indgang med massiv udfyldning">
            <a:extLst>
              <a:ext uri="{FF2B5EF4-FFF2-40B4-BE49-F238E27FC236}">
                <a16:creationId xmlns:a16="http://schemas.microsoft.com/office/drawing/2014/main" id="{4EB13A10-580C-AA43-E677-342808C312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pic>
        <p:nvPicPr>
          <p:cNvPr id="3" name="Grafik 2" descr="Møde kontur">
            <a:extLst>
              <a:ext uri="{FF2B5EF4-FFF2-40B4-BE49-F238E27FC236}">
                <a16:creationId xmlns:a16="http://schemas.microsoft.com/office/drawing/2014/main" id="{60426E81-2C4B-F327-B8A6-D169B98C888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706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7C1806-9699-C938-82BD-4C19183A2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EE5B2F89-15B8-D74C-F8B8-A9CEC500854B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E0D12B4-D85D-61D1-63B2-1DFF046092A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1E23A07D-C1EE-A5EB-44FA-BEC224CC3A62}"/>
              </a:ext>
            </a:extLst>
          </p:cNvPr>
          <p:cNvSpPr/>
          <p:nvPr/>
        </p:nvSpPr>
        <p:spPr>
          <a:xfrm>
            <a:off x="2199640" y="306023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Watch eps. 1</a:t>
            </a:r>
          </a:p>
        </p:txBody>
      </p:sp>
      <p:pic>
        <p:nvPicPr>
          <p:cNvPr id="3" name="Grafik 2" descr="Bygger mur med massiv udfyldning">
            <a:extLst>
              <a:ext uri="{FF2B5EF4-FFF2-40B4-BE49-F238E27FC236}">
                <a16:creationId xmlns:a16="http://schemas.microsoft.com/office/drawing/2014/main" id="{C770C9A9-B882-6BD5-17AD-A7B07EE691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1894821"/>
            <a:ext cx="914400" cy="914400"/>
          </a:xfrm>
          <a:prstGeom prst="rect">
            <a:avLst/>
          </a:prstGeom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69021E92-83C0-0731-3688-732A811F2D84}"/>
              </a:ext>
            </a:extLst>
          </p:cNvPr>
          <p:cNvSpPr/>
          <p:nvPr/>
        </p:nvSpPr>
        <p:spPr>
          <a:xfrm>
            <a:off x="889000" y="29124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AD5B8AFF-8729-394B-817E-9D0CD186BC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1080" y="2971800"/>
            <a:ext cx="914400" cy="914400"/>
          </a:xfrm>
          <a:prstGeom prst="rect">
            <a:avLst/>
          </a:prstGeom>
        </p:spPr>
      </p:pic>
      <p:sp>
        <p:nvSpPr>
          <p:cNvPr id="13" name="Tekstfelt 12">
            <a:extLst>
              <a:ext uri="{FF2B5EF4-FFF2-40B4-BE49-F238E27FC236}">
                <a16:creationId xmlns:a16="http://schemas.microsoft.com/office/drawing/2014/main" id="{12016ED3-9863-7B94-7202-E88741CC37F5}"/>
              </a:ext>
            </a:extLst>
          </p:cNvPr>
          <p:cNvSpPr txBox="1"/>
          <p:nvPr/>
        </p:nvSpPr>
        <p:spPr>
          <a:xfrm>
            <a:off x="4257040" y="983884"/>
            <a:ext cx="757936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b="1" i="0" dirty="0" err="1">
                <a:effectLst/>
                <a:latin typeface="ES Build Neutral"/>
              </a:rPr>
              <a:t>Adolescence</a:t>
            </a:r>
            <a:r>
              <a:rPr lang="da-DK" b="1" i="0" dirty="0">
                <a:effectLst/>
                <a:latin typeface="ES Build Neutral"/>
              </a:rPr>
              <a:t> </a:t>
            </a:r>
            <a:r>
              <a:rPr lang="da-DK" b="1" dirty="0">
                <a:latin typeface="ES Build Neutral"/>
              </a:rPr>
              <a:t>. Episode 1 . 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30.17 min.</a:t>
            </a:r>
          </a:p>
          <a:p>
            <a:pPr>
              <a:buNone/>
            </a:pPr>
            <a:endParaRPr lang="da-DK" b="1" dirty="0"/>
          </a:p>
          <a:p>
            <a:pPr>
              <a:buNone/>
            </a:pPr>
            <a:r>
              <a:rPr lang="da-DK" b="0" i="0" dirty="0">
                <a:effectLst/>
                <a:latin typeface="ES Build Neutral"/>
              </a:rPr>
              <a:t>Netflix</a:t>
            </a:r>
            <a:br>
              <a:rPr lang="da-DK" dirty="0"/>
            </a:br>
            <a:br>
              <a:rPr lang="da-DK" dirty="0"/>
            </a:br>
            <a:r>
              <a:rPr lang="da-DK" b="0" i="0" dirty="0">
                <a:effectLst/>
                <a:latin typeface="ES Build Neutral"/>
              </a:rPr>
              <a:t>Da en 13-årig dreng anklages for drabet på en klassekammerat, stiller hans familie, psykologen og efterforskeren alle det samme spørgsmål: Hvad skete der egentlig? Episode 1: Politiet trænger ind i Miller-familiens hjem. Teenageren Jamie anholdes og tages med til afhøring, men insisterer på, at han ikke har gjort noget forkert. (CFU)</a:t>
            </a:r>
          </a:p>
          <a:p>
            <a:pPr>
              <a:buNone/>
            </a:pPr>
            <a:endParaRPr lang="da-DK" b="0" i="0" dirty="0">
              <a:effectLst/>
              <a:latin typeface="ES Build Neutral"/>
            </a:endParaRPr>
          </a:p>
          <a:p>
            <a:pPr>
              <a:buNone/>
            </a:pPr>
            <a:r>
              <a:rPr lang="da-DK" b="1" dirty="0">
                <a:latin typeface="ES Build Neutral"/>
              </a:rPr>
              <a:t>Note: </a:t>
            </a:r>
            <a:r>
              <a:rPr lang="da-DK" dirty="0">
                <a:latin typeface="ES Build Neutral"/>
              </a:rPr>
              <a:t>Jeg stopper episoden 3 gange, efter;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3.26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13.14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25 min</a:t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dirty="0">
                <a:latin typeface="ES Build Neutral"/>
              </a:rPr>
              <a:t>I skal notere ét ord eller én sætning, som forklarer den scene, jeg stopper ved.</a:t>
            </a:r>
            <a:endParaRPr lang="da-DK" dirty="0">
              <a:highlight>
                <a:srgbClr val="FFFF00"/>
              </a:highlight>
            </a:endParaRPr>
          </a:p>
        </p:txBody>
      </p:sp>
      <p:sp>
        <p:nvSpPr>
          <p:cNvPr id="18" name="Tekstfelt 17">
            <a:extLst>
              <a:ext uri="{FF2B5EF4-FFF2-40B4-BE49-F238E27FC236}">
                <a16:creationId xmlns:a16="http://schemas.microsoft.com/office/drawing/2014/main" id="{AE858466-FFED-22A7-6E18-381437587CD2}"/>
              </a:ext>
            </a:extLst>
          </p:cNvPr>
          <p:cNvSpPr txBox="1"/>
          <p:nvPr/>
        </p:nvSpPr>
        <p:spPr>
          <a:xfrm>
            <a:off x="4257040" y="5840968"/>
            <a:ext cx="7579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dirty="0">
                <a:latin typeface="ES Build Neutral"/>
              </a:rPr>
              <a:t>Link: </a:t>
            </a:r>
            <a:r>
              <a:rPr lang="da-DK" dirty="0" err="1">
                <a:solidFill>
                  <a:srgbClr val="467886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mitcfu</a:t>
            </a:r>
            <a:r>
              <a:rPr lang="da-DK" dirty="0">
                <a:solidFill>
                  <a:srgbClr val="467886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- </a:t>
            </a:r>
            <a:r>
              <a:rPr lang="da-DK" dirty="0" err="1">
                <a:solidFill>
                  <a:srgbClr val="467886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Adolescence</a:t>
            </a:r>
            <a:r>
              <a:rPr lang="da-DK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( 1 )</a:t>
            </a:r>
            <a:endParaRPr lang="da-DK" dirty="0"/>
          </a:p>
        </p:txBody>
      </p:sp>
      <p:pic>
        <p:nvPicPr>
          <p:cNvPr id="19" name="Grafik 18" descr="Møde kontur">
            <a:extLst>
              <a:ext uri="{FF2B5EF4-FFF2-40B4-BE49-F238E27FC236}">
                <a16:creationId xmlns:a16="http://schemas.microsoft.com/office/drawing/2014/main" id="{4A9EAC03-08CD-B771-C2E4-E6ACCF3382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1" name="Grafik 20" descr="Indgang med massiv udfyldning">
            <a:extLst>
              <a:ext uri="{FF2B5EF4-FFF2-40B4-BE49-F238E27FC236}">
                <a16:creationId xmlns:a16="http://schemas.microsoft.com/office/drawing/2014/main" id="{8405BAD2-45E3-7B4E-EC50-149778A363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0410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16F468-121A-8D72-471C-13379E4A0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94214834-4C9F-412A-22E6-0EC1B988EC21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6925E930-9E54-5634-9E4F-8868197FB27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4AD93314-F318-ED0C-DBC1-7197325AD26D}"/>
              </a:ext>
            </a:extLst>
          </p:cNvPr>
          <p:cNvSpPr/>
          <p:nvPr/>
        </p:nvSpPr>
        <p:spPr>
          <a:xfrm>
            <a:off x="2199640" y="306023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Break</a:t>
            </a:r>
          </a:p>
        </p:txBody>
      </p:sp>
      <p:pic>
        <p:nvPicPr>
          <p:cNvPr id="3" name="Grafik 2" descr="Bygger mur med massiv udfyldning">
            <a:extLst>
              <a:ext uri="{FF2B5EF4-FFF2-40B4-BE49-F238E27FC236}">
                <a16:creationId xmlns:a16="http://schemas.microsoft.com/office/drawing/2014/main" id="{8055C972-5C7F-CB1B-B9E8-46E882C814F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1894821"/>
            <a:ext cx="914400" cy="914400"/>
          </a:xfrm>
          <a:prstGeom prst="rect">
            <a:avLst/>
          </a:prstGeom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9CF75B64-8C8A-090A-9EA7-9BB94362B6D6}"/>
              </a:ext>
            </a:extLst>
          </p:cNvPr>
          <p:cNvSpPr/>
          <p:nvPr/>
        </p:nvSpPr>
        <p:spPr>
          <a:xfrm>
            <a:off x="889000" y="29124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0EF73128-2F36-599A-DD5D-70265DDC13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1080" y="2971800"/>
            <a:ext cx="914400" cy="914400"/>
          </a:xfrm>
          <a:prstGeom prst="rect">
            <a:avLst/>
          </a:prstGeom>
        </p:spPr>
      </p:pic>
      <p:sp>
        <p:nvSpPr>
          <p:cNvPr id="13" name="Tekstfelt 12">
            <a:extLst>
              <a:ext uri="{FF2B5EF4-FFF2-40B4-BE49-F238E27FC236}">
                <a16:creationId xmlns:a16="http://schemas.microsoft.com/office/drawing/2014/main" id="{979B9693-D761-2F9F-E810-DAF9414BDB2B}"/>
              </a:ext>
            </a:extLst>
          </p:cNvPr>
          <p:cNvSpPr txBox="1"/>
          <p:nvPr/>
        </p:nvSpPr>
        <p:spPr>
          <a:xfrm>
            <a:off x="6096000" y="879158"/>
            <a:ext cx="26009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Break</a:t>
            </a:r>
          </a:p>
        </p:txBody>
      </p:sp>
      <p:pic>
        <p:nvPicPr>
          <p:cNvPr id="19" name="Grafik 18" descr="Møde kontur">
            <a:extLst>
              <a:ext uri="{FF2B5EF4-FFF2-40B4-BE49-F238E27FC236}">
                <a16:creationId xmlns:a16="http://schemas.microsoft.com/office/drawing/2014/main" id="{CA211D18-5E5F-330E-457E-AAE41C1CDBA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1" name="Grafik 20" descr="Indgang med massiv udfyldning">
            <a:extLst>
              <a:ext uri="{FF2B5EF4-FFF2-40B4-BE49-F238E27FC236}">
                <a16:creationId xmlns:a16="http://schemas.microsoft.com/office/drawing/2014/main" id="{75EF7E06-EB73-82AB-6BD9-D1AE9C6115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pic>
        <p:nvPicPr>
          <p:cNvPr id="1026" name="Picture 2" descr="Adolescence | Official Trailer | Netflix">
            <a:extLst>
              <a:ext uri="{FF2B5EF4-FFF2-40B4-BE49-F238E27FC236}">
                <a16:creationId xmlns:a16="http://schemas.microsoft.com/office/drawing/2014/main" id="{25C8815C-B3B8-ABDC-0224-2A3C01267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765" y="2314335"/>
            <a:ext cx="5515429" cy="310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4E0E2AA7-783D-2767-7BFD-BCA283EABDA7}"/>
              </a:ext>
            </a:extLst>
          </p:cNvPr>
          <p:cNvSpPr txBox="1"/>
          <p:nvPr/>
        </p:nvSpPr>
        <p:spPr>
          <a:xfrm>
            <a:off x="4245428" y="6280155"/>
            <a:ext cx="825354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Kilde: </a:t>
            </a:r>
            <a:r>
              <a:rPr lang="en-US" sz="1100" dirty="0">
                <a:solidFill>
                  <a:srgbClr val="467886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Adolescence: How Stephen Graham’s Netflix hit pulled off jaw dropping 'one shot' filming technique - Prolific North</a:t>
            </a:r>
            <a:endParaRPr lang="da-DK" sz="1100" dirty="0"/>
          </a:p>
        </p:txBody>
      </p:sp>
    </p:spTree>
    <p:extLst>
      <p:ext uri="{BB962C8B-B14F-4D97-AF65-F5344CB8AC3E}">
        <p14:creationId xmlns:p14="http://schemas.microsoft.com/office/powerpoint/2010/main" val="23802968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8EF009-713E-EBD3-D40E-05D5865CA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066DC5B5-8C20-2AD0-1995-2904E1F418ED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4508A33B-77A7-E28F-47FB-FAE0D8115E8B}"/>
              </a:ext>
            </a:extLst>
          </p:cNvPr>
          <p:cNvSpPr/>
          <p:nvPr/>
        </p:nvSpPr>
        <p:spPr>
          <a:xfrm>
            <a:off x="889000" y="403082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6BE3363-EB7B-D699-D19A-5F4E3E0F050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E1E488C6-4832-3E61-112D-BB46B781AFFB}"/>
              </a:ext>
            </a:extLst>
          </p:cNvPr>
          <p:cNvSpPr/>
          <p:nvPr/>
        </p:nvSpPr>
        <p:spPr>
          <a:xfrm>
            <a:off x="2067560" y="414918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First </a:t>
            </a:r>
            <a:r>
              <a:rPr lang="da-DK" b="1" dirty="0" err="1">
                <a:solidFill>
                  <a:srgbClr val="DCEAF7"/>
                </a:solidFill>
              </a:rPr>
              <a:t>Reactions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3" name="Grafik 2" descr="Bygger mur med massiv udfyldning">
            <a:extLst>
              <a:ext uri="{FF2B5EF4-FFF2-40B4-BE49-F238E27FC236}">
                <a16:creationId xmlns:a16="http://schemas.microsoft.com/office/drawing/2014/main" id="{CD6B4D73-4419-638B-4390-C72A2998A31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1894821"/>
            <a:ext cx="914400" cy="914400"/>
          </a:xfrm>
          <a:prstGeom prst="rect">
            <a:avLst/>
          </a:prstGeom>
        </p:spPr>
      </p:pic>
      <p:pic>
        <p:nvPicPr>
          <p:cNvPr id="5" name="Grafik 4" descr="Teater med massiv udfyldning">
            <a:extLst>
              <a:ext uri="{FF2B5EF4-FFF2-40B4-BE49-F238E27FC236}">
                <a16:creationId xmlns:a16="http://schemas.microsoft.com/office/drawing/2014/main" id="{E56DD8A8-E33C-7C05-BE41-B4B43C271D2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1080" y="2971800"/>
            <a:ext cx="914400" cy="914400"/>
          </a:xfrm>
          <a:prstGeom prst="rect">
            <a:avLst/>
          </a:prstGeom>
        </p:spPr>
      </p:pic>
      <p:sp>
        <p:nvSpPr>
          <p:cNvPr id="15" name="Tekstfelt 14">
            <a:extLst>
              <a:ext uri="{FF2B5EF4-FFF2-40B4-BE49-F238E27FC236}">
                <a16:creationId xmlns:a16="http://schemas.microsoft.com/office/drawing/2014/main" id="{9FE53340-0317-3520-5B54-2EE1F88D63F3}"/>
              </a:ext>
            </a:extLst>
          </p:cNvPr>
          <p:cNvSpPr txBox="1"/>
          <p:nvPr/>
        </p:nvSpPr>
        <p:spPr>
          <a:xfrm>
            <a:off x="3810000" y="6117799"/>
            <a:ext cx="7741920" cy="315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TBLT (Real-World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Outcome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: spontan mundtlig reaktion) +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Translanguaging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aphicFrame>
        <p:nvGraphicFramePr>
          <p:cNvPr id="22" name="Tekstfelt 18">
            <a:extLst>
              <a:ext uri="{FF2B5EF4-FFF2-40B4-BE49-F238E27FC236}">
                <a16:creationId xmlns:a16="http://schemas.microsoft.com/office/drawing/2014/main" id="{C293E34A-89EE-DE81-4649-462BB14050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1434149"/>
              </p:ext>
            </p:extLst>
          </p:nvPr>
        </p:nvGraphicFramePr>
        <p:xfrm>
          <a:off x="4028440" y="636651"/>
          <a:ext cx="7523480" cy="5001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4" name="Grafik 23" descr="Møde kontur">
            <a:extLst>
              <a:ext uri="{FF2B5EF4-FFF2-40B4-BE49-F238E27FC236}">
                <a16:creationId xmlns:a16="http://schemas.microsoft.com/office/drawing/2014/main" id="{33BB0F8B-FD9D-85F9-4660-642DADCA218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5" name="Grafik 24" descr="Indgang med massiv udfyldning">
            <a:extLst>
              <a:ext uri="{FF2B5EF4-FFF2-40B4-BE49-F238E27FC236}">
                <a16:creationId xmlns:a16="http://schemas.microsoft.com/office/drawing/2014/main" id="{CB297EB8-0B68-90B4-ABF4-F45A7A40E0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8554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448AFE-DC9A-24AD-5FB2-FA26A750A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9B0F19A-D14F-1200-F1B6-9E59DF1286D6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6C794AE1-1AB2-EBAE-DD13-857CB4BFD631}"/>
              </a:ext>
            </a:extLst>
          </p:cNvPr>
          <p:cNvSpPr/>
          <p:nvPr/>
        </p:nvSpPr>
        <p:spPr>
          <a:xfrm>
            <a:off x="889000" y="403082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5545683E-A42D-57EC-88C9-362E27F7C5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4FEC5F9C-0D23-2A9C-B236-D4418406AC2D}"/>
              </a:ext>
            </a:extLst>
          </p:cNvPr>
          <p:cNvSpPr/>
          <p:nvPr/>
        </p:nvSpPr>
        <p:spPr>
          <a:xfrm>
            <a:off x="2067560" y="414918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First </a:t>
            </a:r>
            <a:r>
              <a:rPr lang="da-DK" b="1" dirty="0" err="1">
                <a:solidFill>
                  <a:srgbClr val="DCEAF7"/>
                </a:solidFill>
              </a:rPr>
              <a:t>Reactions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3" name="Grafik 2" descr="Bygger mur med massiv udfyldning">
            <a:extLst>
              <a:ext uri="{FF2B5EF4-FFF2-40B4-BE49-F238E27FC236}">
                <a16:creationId xmlns:a16="http://schemas.microsoft.com/office/drawing/2014/main" id="{B51690F3-38DA-24E3-A5DB-3E03A0457D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1894821"/>
            <a:ext cx="914400" cy="914400"/>
          </a:xfrm>
          <a:prstGeom prst="rect">
            <a:avLst/>
          </a:prstGeom>
        </p:spPr>
      </p:pic>
      <p:pic>
        <p:nvPicPr>
          <p:cNvPr id="5" name="Grafik 4" descr="Teater med massiv udfyldning">
            <a:extLst>
              <a:ext uri="{FF2B5EF4-FFF2-40B4-BE49-F238E27FC236}">
                <a16:creationId xmlns:a16="http://schemas.microsoft.com/office/drawing/2014/main" id="{9D176C3A-3ECF-2D0E-DB91-DD4FC41424D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1080" y="2971800"/>
            <a:ext cx="914400" cy="914400"/>
          </a:xfrm>
          <a:prstGeom prst="rect">
            <a:avLst/>
          </a:prstGeom>
        </p:spPr>
      </p:pic>
      <p:sp>
        <p:nvSpPr>
          <p:cNvPr id="15" name="Tekstfelt 14">
            <a:extLst>
              <a:ext uri="{FF2B5EF4-FFF2-40B4-BE49-F238E27FC236}">
                <a16:creationId xmlns:a16="http://schemas.microsoft.com/office/drawing/2014/main" id="{D7931F7C-3D0C-8041-1891-E35B3F14657B}"/>
              </a:ext>
            </a:extLst>
          </p:cNvPr>
          <p:cNvSpPr txBox="1"/>
          <p:nvPr/>
        </p:nvSpPr>
        <p:spPr>
          <a:xfrm>
            <a:off x="3810000" y="6117799"/>
            <a:ext cx="7741920" cy="315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TBLT (Real-World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Outcome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: spontan mundtlig reaktion) +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Translanguaging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aphicFrame>
        <p:nvGraphicFramePr>
          <p:cNvPr id="22" name="Tekstfelt 18">
            <a:extLst>
              <a:ext uri="{FF2B5EF4-FFF2-40B4-BE49-F238E27FC236}">
                <a16:creationId xmlns:a16="http://schemas.microsoft.com/office/drawing/2014/main" id="{2B2D9F07-8FE6-C0E3-8635-00252E81BA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7959458"/>
              </p:ext>
            </p:extLst>
          </p:nvPr>
        </p:nvGraphicFramePr>
        <p:xfrm>
          <a:off x="4028440" y="636651"/>
          <a:ext cx="7523480" cy="5001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4" name="Grafik 23" descr="Møde kontur">
            <a:extLst>
              <a:ext uri="{FF2B5EF4-FFF2-40B4-BE49-F238E27FC236}">
                <a16:creationId xmlns:a16="http://schemas.microsoft.com/office/drawing/2014/main" id="{2C95DFBB-984B-9F3B-4D44-667D39C0C89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5" name="Grafik 24" descr="Indgang med massiv udfyldning">
            <a:extLst>
              <a:ext uri="{FF2B5EF4-FFF2-40B4-BE49-F238E27FC236}">
                <a16:creationId xmlns:a16="http://schemas.microsoft.com/office/drawing/2014/main" id="{F8523ED7-8DF5-548B-E465-1BE08458A9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1958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97D9BF-6519-68BA-0FD3-5F626BDC8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A5720A9-8876-B336-9F37-40AEA096113D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617D6F5B-E6A8-3049-87FD-678A6C74C917}"/>
              </a:ext>
            </a:extLst>
          </p:cNvPr>
          <p:cNvSpPr/>
          <p:nvPr/>
        </p:nvSpPr>
        <p:spPr>
          <a:xfrm>
            <a:off x="889000" y="513000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824DCB55-9802-1048-439E-AB87A5A1561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F76C61B4-28D6-F8C1-545A-3A238F05F63B}"/>
              </a:ext>
            </a:extLst>
          </p:cNvPr>
          <p:cNvSpPr/>
          <p:nvPr/>
        </p:nvSpPr>
        <p:spPr>
          <a:xfrm>
            <a:off x="2067560" y="530932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Exit-task</a:t>
            </a:r>
          </a:p>
        </p:txBody>
      </p:sp>
      <p:pic>
        <p:nvPicPr>
          <p:cNvPr id="3" name="Grafik 2" descr="Bygger mur med massiv udfyldning">
            <a:extLst>
              <a:ext uri="{FF2B5EF4-FFF2-40B4-BE49-F238E27FC236}">
                <a16:creationId xmlns:a16="http://schemas.microsoft.com/office/drawing/2014/main" id="{50B16B60-8C22-0BA3-B05F-406A292C37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1894821"/>
            <a:ext cx="914400" cy="914400"/>
          </a:xfrm>
          <a:prstGeom prst="rect">
            <a:avLst/>
          </a:prstGeom>
        </p:spPr>
      </p:pic>
      <p:pic>
        <p:nvPicPr>
          <p:cNvPr id="5" name="Grafik 4" descr="Teater med massiv udfyldning">
            <a:extLst>
              <a:ext uri="{FF2B5EF4-FFF2-40B4-BE49-F238E27FC236}">
                <a16:creationId xmlns:a16="http://schemas.microsoft.com/office/drawing/2014/main" id="{5BED6407-ABE3-A66E-FE66-802DBD118A6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1080" y="2971800"/>
            <a:ext cx="914400" cy="914400"/>
          </a:xfrm>
          <a:prstGeom prst="rect">
            <a:avLst/>
          </a:prstGeom>
        </p:spPr>
      </p:pic>
      <p:pic>
        <p:nvPicPr>
          <p:cNvPr id="6" name="Grafik 5" descr="Møde kontur">
            <a:extLst>
              <a:ext uri="{FF2B5EF4-FFF2-40B4-BE49-F238E27FC236}">
                <a16:creationId xmlns:a16="http://schemas.microsoft.com/office/drawing/2014/main" id="{2545E233-FA67-3EE5-B9C7-CB7A1D63E62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7" name="Grafik 6" descr="Indgang med massiv udfyldning">
            <a:extLst>
              <a:ext uri="{FF2B5EF4-FFF2-40B4-BE49-F238E27FC236}">
                <a16:creationId xmlns:a16="http://schemas.microsoft.com/office/drawing/2014/main" id="{D0D82874-D40B-5E2A-D2DE-4C2EE6832E7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graphicFrame>
        <p:nvGraphicFramePr>
          <p:cNvPr id="13" name="Tekstfelt 18">
            <a:extLst>
              <a:ext uri="{FF2B5EF4-FFF2-40B4-BE49-F238E27FC236}">
                <a16:creationId xmlns:a16="http://schemas.microsoft.com/office/drawing/2014/main" id="{988E5B8D-C7F3-411A-8519-CA8BC71CB8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0048581"/>
              </p:ext>
            </p:extLst>
          </p:nvPr>
        </p:nvGraphicFramePr>
        <p:xfrm>
          <a:off x="4028440" y="528320"/>
          <a:ext cx="752348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8" name="Tekstfelt 17">
            <a:extLst>
              <a:ext uri="{FF2B5EF4-FFF2-40B4-BE49-F238E27FC236}">
                <a16:creationId xmlns:a16="http://schemas.microsoft.com/office/drawing/2014/main" id="{49CCB6D2-3AE9-4810-7215-9641699218F5}"/>
              </a:ext>
            </a:extLst>
          </p:cNvPr>
          <p:cNvSpPr txBox="1"/>
          <p:nvPr/>
        </p:nvSpPr>
        <p:spPr>
          <a:xfrm>
            <a:off x="4658360" y="6257071"/>
            <a:ext cx="68935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Learning (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spaced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da-DK" sz="14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interleaving</a:t>
            </a:r>
            <a:r>
              <a:rPr lang="da-DK" sz="14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— introduktion)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8568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3A800-1083-D0C9-645D-B326280F4A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3C22B9-3679-2761-F84E-EE67F1278D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2</a:t>
            </a:r>
            <a:br>
              <a:rPr lang="da-DK" b="1" dirty="0"/>
            </a:br>
            <a:r>
              <a:rPr lang="da-DK" sz="4000" b="1" dirty="0" err="1"/>
              <a:t>Lesson</a:t>
            </a:r>
            <a:r>
              <a:rPr lang="da-DK" sz="4000" b="1" dirty="0"/>
              <a:t> 1</a:t>
            </a:r>
            <a:br>
              <a:rPr lang="da-DK" sz="4000" b="1" dirty="0"/>
            </a:br>
            <a:r>
              <a:rPr lang="da-DK" sz="2700" b="1" dirty="0"/>
              <a:t>45 minutter (Enkel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F9724F50-E437-3F38-042D-51F74A8F3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623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420FCD-C40D-ABA5-18B2-FAD802C2A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A0FE2514-7A09-986B-B9F5-9FB2F7CA2029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0A87E0D-933B-ABC5-57C4-01E2E0EC64B6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172DF205-7098-66B6-C153-39BC22FC713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E81E3FB3-D81F-F56F-D3B3-0B39307CB322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DAFB63BB-B93C-5490-B0B9-4F5D3C675F00}"/>
              </a:ext>
            </a:extLst>
          </p:cNvPr>
          <p:cNvSpPr txBox="1"/>
          <p:nvPr/>
        </p:nvSpPr>
        <p:spPr>
          <a:xfrm>
            <a:off x="4015739" y="1287891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44DD023F-CB35-772E-87F5-7357E556F7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7831052"/>
              </p:ext>
            </p:extLst>
          </p:nvPr>
        </p:nvGraphicFramePr>
        <p:xfrm>
          <a:off x="5290994" y="2320864"/>
          <a:ext cx="5907865" cy="3401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5F992585-2E47-15A8-EB17-E805E31C9F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4" name="Grafik 13" descr="Kommentar synes godt om med massiv udfyldning">
            <a:extLst>
              <a:ext uri="{FF2B5EF4-FFF2-40B4-BE49-F238E27FC236}">
                <a16:creationId xmlns:a16="http://schemas.microsoft.com/office/drawing/2014/main" id="{1BCD5A27-111E-5A15-7F24-DF841F3331D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5199" y="3723769"/>
            <a:ext cx="914400" cy="914400"/>
          </a:xfrm>
          <a:prstGeom prst="rect">
            <a:avLst/>
          </a:prstGeom>
        </p:spPr>
      </p:pic>
      <p:pic>
        <p:nvPicPr>
          <p:cNvPr id="15" name="Grafik 14" descr="Kreditkort med massiv udfyldning">
            <a:extLst>
              <a:ext uri="{FF2B5EF4-FFF2-40B4-BE49-F238E27FC236}">
                <a16:creationId xmlns:a16="http://schemas.microsoft.com/office/drawing/2014/main" id="{2CCB6BBA-1742-91D0-455D-972AD9EA582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3141" y="463816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065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08D10-DFCD-8027-1C1C-652A221C2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E6C2111C-1360-4E08-8A8E-A6EEAAA2F49B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258793DF-D33D-48BE-6320-1178F4AB8AA0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ACFF8F2D-A58C-2ADE-B690-57AF0F5822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2EE08079-CB50-FB10-102B-D57A4E977491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C70F9BDF-38FF-828D-E3CF-98DE341CD5F1}"/>
              </a:ext>
            </a:extLst>
          </p:cNvPr>
          <p:cNvSpPr txBox="1"/>
          <p:nvPr/>
        </p:nvSpPr>
        <p:spPr>
          <a:xfrm>
            <a:off x="3048000" y="1414511"/>
            <a:ext cx="83972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Week 2 </a:t>
            </a:r>
          </a:p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LEARNING OBJECTIVES 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FFEF92E3-EF13-7BAD-46B8-4AA83FA084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F2E66340-5B5D-B273-8B50-CBBA9CEBE28D}"/>
              </a:ext>
            </a:extLst>
          </p:cNvPr>
          <p:cNvSpPr txBox="1"/>
          <p:nvPr/>
        </p:nvSpPr>
        <p:spPr>
          <a:xfrm>
            <a:off x="3834131" y="2958083"/>
            <a:ext cx="7392670" cy="2741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analyse the </a:t>
            </a:r>
            <a:r>
              <a:rPr lang="da-DK" altLang="da-DK" dirty="0" err="1">
                <a:latin typeface="Arial" panose="020B0604020202020204" pitchFamily="34" charset="0"/>
              </a:rPr>
              <a:t>language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used</a:t>
            </a:r>
            <a:r>
              <a:rPr lang="da-DK" altLang="da-DK" dirty="0">
                <a:latin typeface="Arial" panose="020B0604020202020204" pitchFamily="34" charset="0"/>
              </a:rPr>
              <a:t> in interrogation scenes.</a:t>
            </a:r>
          </a:p>
          <a:p>
            <a:pPr lvl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identify</a:t>
            </a:r>
            <a:r>
              <a:rPr lang="da-DK" altLang="da-DK" dirty="0">
                <a:latin typeface="Arial" panose="020B0604020202020204" pitchFamily="34" charset="0"/>
              </a:rPr>
              <a:t> power </a:t>
            </a:r>
            <a:r>
              <a:rPr lang="da-DK" altLang="da-DK" dirty="0" err="1">
                <a:latin typeface="Arial" panose="020B0604020202020204" pitchFamily="34" charset="0"/>
              </a:rPr>
              <a:t>relationships</a:t>
            </a:r>
            <a:r>
              <a:rPr lang="da-DK" altLang="da-DK" dirty="0">
                <a:latin typeface="Arial" panose="020B0604020202020204" pitchFamily="34" charset="0"/>
              </a:rPr>
              <a:t> in </a:t>
            </a:r>
            <a:r>
              <a:rPr lang="da-DK" altLang="da-DK" dirty="0" err="1">
                <a:latin typeface="Arial" panose="020B0604020202020204" pitchFamily="34" charset="0"/>
              </a:rPr>
              <a:t>dialogue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lvl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write</a:t>
            </a:r>
            <a:r>
              <a:rPr lang="da-DK" altLang="da-DK" dirty="0">
                <a:latin typeface="Arial" panose="020B0604020202020204" pitchFamily="34" charset="0"/>
              </a:rPr>
              <a:t> a </a:t>
            </a:r>
            <a:r>
              <a:rPr lang="da-DK" altLang="da-DK" dirty="0" err="1">
                <a:latin typeface="Arial" panose="020B0604020202020204" pitchFamily="34" charset="0"/>
              </a:rPr>
              <a:t>character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analysis</a:t>
            </a:r>
            <a:r>
              <a:rPr lang="da-DK" altLang="da-DK" dirty="0">
                <a:latin typeface="Arial" panose="020B0604020202020204" pitchFamily="34" charset="0"/>
              </a:rPr>
              <a:t> in English.</a:t>
            </a:r>
          </a:p>
          <a:p>
            <a:pPr lvl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recall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vocabulary</a:t>
            </a:r>
            <a:r>
              <a:rPr lang="da-DK" altLang="da-DK" dirty="0">
                <a:latin typeface="Arial" panose="020B0604020202020204" pitchFamily="34" charset="0"/>
              </a:rPr>
              <a:t> from </a:t>
            </a:r>
            <a:r>
              <a:rPr lang="da-DK" altLang="da-DK" dirty="0" err="1">
                <a:latin typeface="Arial" panose="020B0604020202020204" pitchFamily="34" charset="0"/>
              </a:rPr>
              <a:t>Week</a:t>
            </a:r>
            <a:r>
              <a:rPr lang="da-DK" altLang="da-DK" dirty="0">
                <a:latin typeface="Arial" panose="020B0604020202020204" pitchFamily="34" charset="0"/>
              </a:rPr>
              <a:t> 1.</a:t>
            </a:r>
          </a:p>
        </p:txBody>
      </p:sp>
      <p:pic>
        <p:nvPicPr>
          <p:cNvPr id="2" name="Grafik 1" descr="Kommentar synes godt om med massiv udfyldning">
            <a:extLst>
              <a:ext uri="{FF2B5EF4-FFF2-40B4-BE49-F238E27FC236}">
                <a16:creationId xmlns:a16="http://schemas.microsoft.com/office/drawing/2014/main" id="{9C7AA666-CE4C-0772-512C-DBD45F8B8CA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199" y="3723769"/>
            <a:ext cx="914400" cy="914400"/>
          </a:xfrm>
          <a:prstGeom prst="rect">
            <a:avLst/>
          </a:prstGeom>
        </p:spPr>
      </p:pic>
      <p:pic>
        <p:nvPicPr>
          <p:cNvPr id="6" name="Grafik 5" descr="Kreditkort med massiv udfyldning">
            <a:extLst>
              <a:ext uri="{FF2B5EF4-FFF2-40B4-BE49-F238E27FC236}">
                <a16:creationId xmlns:a16="http://schemas.microsoft.com/office/drawing/2014/main" id="{224C4305-0C01-DE96-37AB-0F5FD52235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3141" y="463816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0253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7FB206-BD32-0BB1-C949-BDD0F6400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6F3ADB2D-7259-4148-2BA4-AF72728E6520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C58F3E52-599F-6366-6B3D-96865A2A7C4E}"/>
              </a:ext>
            </a:extLst>
          </p:cNvPr>
          <p:cNvSpPr/>
          <p:nvPr/>
        </p:nvSpPr>
        <p:spPr>
          <a:xfrm>
            <a:off x="833120" y="245617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E3D40E76-C01F-4B0D-2175-5F2ED09163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0AC37B0D-D2FF-88BB-F261-3432049DD73D}"/>
              </a:ext>
            </a:extLst>
          </p:cNvPr>
          <p:cNvSpPr/>
          <p:nvPr/>
        </p:nvSpPr>
        <p:spPr>
          <a:xfrm>
            <a:off x="2067562" y="262368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Vocabulary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959980FE-6430-D7FE-79AB-92D57C5EE80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68C08D75-E773-C59D-E97C-DCBB9E8EB978}"/>
              </a:ext>
            </a:extLst>
          </p:cNvPr>
          <p:cNvSpPr txBox="1"/>
          <p:nvPr/>
        </p:nvSpPr>
        <p:spPr>
          <a:xfrm>
            <a:off x="4206240" y="1457496"/>
            <a:ext cx="788416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You have 5 minutes to write down what the words from last week mean. </a:t>
            </a:r>
          </a:p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Words of the week</a:t>
            </a:r>
            <a:br>
              <a:rPr lang="en-US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Interrogation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Custody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Suspect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Victim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Manipulate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Evidence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Guilty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Innocent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18E620B8-7E15-E5E8-BAF5-228E1410F668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2BABA737-3315-C3EC-7456-DD6E05ED4226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Vocabulary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2" name="Grafik 1" descr="Kommentar synes godt om med massiv udfyldning">
            <a:extLst>
              <a:ext uri="{FF2B5EF4-FFF2-40B4-BE49-F238E27FC236}">
                <a16:creationId xmlns:a16="http://schemas.microsoft.com/office/drawing/2014/main" id="{43D7A989-D575-7A7B-2810-FB81769E885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199" y="3723769"/>
            <a:ext cx="914400" cy="914400"/>
          </a:xfrm>
          <a:prstGeom prst="rect">
            <a:avLst/>
          </a:prstGeom>
        </p:spPr>
      </p:pic>
      <p:pic>
        <p:nvPicPr>
          <p:cNvPr id="6" name="Grafik 5" descr="Kreditkort med massiv udfyldning">
            <a:extLst>
              <a:ext uri="{FF2B5EF4-FFF2-40B4-BE49-F238E27FC236}">
                <a16:creationId xmlns:a16="http://schemas.microsoft.com/office/drawing/2014/main" id="{F3FDBF83-DCF8-948A-0E4D-48433A27F2E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3141" y="4638169"/>
            <a:ext cx="914400" cy="914400"/>
          </a:xfrm>
          <a:prstGeom prst="rect">
            <a:avLst/>
          </a:prstGeom>
        </p:spPr>
      </p:pic>
      <p:sp>
        <p:nvSpPr>
          <p:cNvPr id="10" name="Tekstfelt 9">
            <a:extLst>
              <a:ext uri="{FF2B5EF4-FFF2-40B4-BE49-F238E27FC236}">
                <a16:creationId xmlns:a16="http://schemas.microsoft.com/office/drawing/2014/main" id="{2DB8F3BB-F175-9C35-BAD4-E9CB07841396}"/>
              </a:ext>
            </a:extLst>
          </p:cNvPr>
          <p:cNvSpPr txBox="1"/>
          <p:nvPr/>
        </p:nvSpPr>
        <p:spPr>
          <a:xfrm>
            <a:off x="4206240" y="5021978"/>
            <a:ext cx="8257903" cy="948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800" b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Alternativ eller færdig med ordforråd: </a:t>
            </a:r>
          </a:p>
          <a:p>
            <a:pPr>
              <a:buNone/>
            </a:pPr>
            <a:r>
              <a:rPr lang="da-DK" sz="18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Skriv et resumé af alt det, du kan huske fra sidste uges afsnit af serien – enten på dansk eller engelsk.</a:t>
            </a:r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767251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2FD6AC-FCF0-60DD-BF0A-8F656703B4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BEB0AB2D-0C5A-CD73-DA9C-7E97810CF3B5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4FD8D0CE-DC43-1125-A6BB-5E7261C39B6B}"/>
              </a:ext>
            </a:extLst>
          </p:cNvPr>
          <p:cNvSpPr/>
          <p:nvPr/>
        </p:nvSpPr>
        <p:spPr>
          <a:xfrm>
            <a:off x="833120" y="245617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34537B6A-7C7F-D655-0B35-166362111D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2E20D401-187E-A423-7A78-BC7A79B2B7AF}"/>
              </a:ext>
            </a:extLst>
          </p:cNvPr>
          <p:cNvSpPr/>
          <p:nvPr/>
        </p:nvSpPr>
        <p:spPr>
          <a:xfrm>
            <a:off x="2067562" y="262368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Vocabulary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84705F9D-13FC-1021-02A4-1714EDF2B4E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FC88B8A2-9902-05AC-036A-1852A57F6A1D}"/>
              </a:ext>
            </a:extLst>
          </p:cNvPr>
          <p:cNvSpPr txBox="1"/>
          <p:nvPr/>
        </p:nvSpPr>
        <p:spPr>
          <a:xfrm>
            <a:off x="4206240" y="1457496"/>
            <a:ext cx="788416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r>
              <a:rPr lang="en-US" dirty="0"/>
              <a:t>Share with a person in class, what the words mean</a:t>
            </a:r>
          </a:p>
          <a:p>
            <a:endParaRPr lang="en-US" dirty="0"/>
          </a:p>
          <a:p>
            <a:r>
              <a:rPr lang="en-US" b="1" dirty="0"/>
              <a:t>Words of the week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Interrogation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Custody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Suspect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Victim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Manipulate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Evidence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Guilty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Innocent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43F83975-9A35-EF7D-8C53-68B3ACB64982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E696D985-C512-B727-7D47-B5D78DFD1E55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Vocabulary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2" name="Grafik 1" descr="Kommentar synes godt om med massiv udfyldning">
            <a:extLst>
              <a:ext uri="{FF2B5EF4-FFF2-40B4-BE49-F238E27FC236}">
                <a16:creationId xmlns:a16="http://schemas.microsoft.com/office/drawing/2014/main" id="{59D1D404-C812-8B26-4FCB-0A9AA05A194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199" y="3723769"/>
            <a:ext cx="914400" cy="914400"/>
          </a:xfrm>
          <a:prstGeom prst="rect">
            <a:avLst/>
          </a:prstGeom>
        </p:spPr>
      </p:pic>
      <p:pic>
        <p:nvPicPr>
          <p:cNvPr id="6" name="Grafik 5" descr="Kreditkort med massiv udfyldning">
            <a:extLst>
              <a:ext uri="{FF2B5EF4-FFF2-40B4-BE49-F238E27FC236}">
                <a16:creationId xmlns:a16="http://schemas.microsoft.com/office/drawing/2014/main" id="{DE7123C4-4E5A-D13C-CAD2-45C1FB1E69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3141" y="463816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5635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F75630-BDFD-D7DA-3580-FC4306641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0ABF6348-D6B6-61FC-6731-DF69D09FE0B6}"/>
              </a:ext>
            </a:extLst>
          </p:cNvPr>
          <p:cNvSpPr/>
          <p:nvPr/>
        </p:nvSpPr>
        <p:spPr>
          <a:xfrm>
            <a:off x="640080" y="978539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3AF5CA32-A58F-F4C7-EA11-0D1CDF31ED05}"/>
              </a:ext>
            </a:extLst>
          </p:cNvPr>
          <p:cNvSpPr/>
          <p:nvPr/>
        </p:nvSpPr>
        <p:spPr>
          <a:xfrm>
            <a:off x="833120" y="364489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11909293-CBBD-32A1-A454-EB809DF543A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B121864A-B013-280E-755C-DFC5AA6DC2C3}"/>
              </a:ext>
            </a:extLst>
          </p:cNvPr>
          <p:cNvSpPr/>
          <p:nvPr/>
        </p:nvSpPr>
        <p:spPr>
          <a:xfrm>
            <a:off x="2011680" y="3778309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DCEAF7"/>
                </a:solidFill>
              </a:rPr>
              <a:t>Critical analysis</a:t>
            </a:r>
            <a:endParaRPr lang="da-DK" dirty="0">
              <a:solidFill>
                <a:srgbClr val="DCEAF7"/>
              </a:solidFill>
            </a:endParaRP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F5BB75B1-AEB6-04E5-98F9-C1D0F70795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448D4BD2-FE6E-8A24-B268-C90631672809}"/>
              </a:ext>
            </a:extLst>
          </p:cNvPr>
          <p:cNvSpPr txBox="1"/>
          <p:nvPr/>
        </p:nvSpPr>
        <p:spPr>
          <a:xfrm>
            <a:off x="4554098" y="722495"/>
            <a:ext cx="664476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small groups. Look at these 3 images and write down: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you see in the images text and picture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'What is NOT written or seen in the post – what is implied?'</a:t>
            </a:r>
            <a:endParaRPr lang="da-DK" dirty="0"/>
          </a:p>
          <a:p>
            <a:endParaRPr lang="da-DK" b="1" dirty="0"/>
          </a:p>
          <a:p>
            <a:r>
              <a:rPr lang="da-DK" dirty="0" err="1"/>
              <a:t>Helping</a:t>
            </a:r>
            <a:r>
              <a:rPr lang="da-DK" dirty="0"/>
              <a:t> </a:t>
            </a:r>
            <a:r>
              <a:rPr lang="da-DK" dirty="0" err="1"/>
              <a:t>sentence</a:t>
            </a:r>
            <a:r>
              <a:rPr lang="da-DK" dirty="0"/>
              <a:t>: 'This </a:t>
            </a:r>
            <a:r>
              <a:rPr lang="da-DK" dirty="0" err="1"/>
              <a:t>reminds</a:t>
            </a:r>
            <a:r>
              <a:rPr lang="da-DK" dirty="0"/>
              <a:t> </a:t>
            </a:r>
            <a:r>
              <a:rPr lang="da-DK" dirty="0" err="1"/>
              <a:t>me</a:t>
            </a:r>
            <a:r>
              <a:rPr lang="da-DK" dirty="0"/>
              <a:t> of... </a:t>
            </a:r>
            <a:r>
              <a:rPr lang="da-DK" dirty="0" err="1"/>
              <a:t>because</a:t>
            </a:r>
            <a:r>
              <a:rPr lang="da-DK" dirty="0"/>
              <a:t>...'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ADDC9EC5-E4E0-BA83-8469-BA616E46B20B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CALLA (Inferencing + Critical Thinking) + Multimodal Input Flood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7" name="Grafik 6" descr="Kommentar synes godt om med massiv udfyldning">
            <a:extLst>
              <a:ext uri="{FF2B5EF4-FFF2-40B4-BE49-F238E27FC236}">
                <a16:creationId xmlns:a16="http://schemas.microsoft.com/office/drawing/2014/main" id="{0FC88A1D-641E-1BC5-682D-6762E8F756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199" y="3723769"/>
            <a:ext cx="914400" cy="914400"/>
          </a:xfrm>
          <a:prstGeom prst="rect">
            <a:avLst/>
          </a:prstGeom>
        </p:spPr>
      </p:pic>
      <p:pic>
        <p:nvPicPr>
          <p:cNvPr id="12" name="Grafik 11" descr="Kreditkort med massiv udfyldning">
            <a:extLst>
              <a:ext uri="{FF2B5EF4-FFF2-40B4-BE49-F238E27FC236}">
                <a16:creationId xmlns:a16="http://schemas.microsoft.com/office/drawing/2014/main" id="{B78D6F0E-AC1A-CD36-282E-F4BE6C8368C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3141" y="4638169"/>
            <a:ext cx="914400" cy="914400"/>
          </a:xfrm>
          <a:prstGeom prst="rect">
            <a:avLst/>
          </a:prstGeom>
        </p:spPr>
      </p:pic>
      <p:pic>
        <p:nvPicPr>
          <p:cNvPr id="16" name="Billede 15" descr="Et billede, der indeholder tekst, elektronik, Ansigt, person&#10;&#10;AI-genereret indhold kan være ukorrekt.">
            <a:extLst>
              <a:ext uri="{FF2B5EF4-FFF2-40B4-BE49-F238E27FC236}">
                <a16:creationId xmlns:a16="http://schemas.microsoft.com/office/drawing/2014/main" id="{24984D26-5ACF-CFDF-895C-6465DCF9CE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57" y="2741467"/>
            <a:ext cx="2112192" cy="3168288"/>
          </a:xfrm>
          <a:prstGeom prst="rect">
            <a:avLst/>
          </a:prstGeom>
        </p:spPr>
      </p:pic>
      <p:pic>
        <p:nvPicPr>
          <p:cNvPr id="23" name="Billede 22" descr="Et billede, der indeholder tekst, Ansigt, smil, kvinde&#10;&#10;AI-genereret indhold kan være ukorrekt.">
            <a:extLst>
              <a:ext uri="{FF2B5EF4-FFF2-40B4-BE49-F238E27FC236}">
                <a16:creationId xmlns:a16="http://schemas.microsoft.com/office/drawing/2014/main" id="{9EC92B86-99CA-FE76-E1F2-A422D773B0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138" y="2741468"/>
            <a:ext cx="2112192" cy="3168288"/>
          </a:xfrm>
          <a:prstGeom prst="rect">
            <a:avLst/>
          </a:prstGeom>
        </p:spPr>
      </p:pic>
      <p:pic>
        <p:nvPicPr>
          <p:cNvPr id="25" name="Billede 24" descr="Et billede, der indeholder tekst, Ansigt, skærmbillede, kvinde&#10;&#10;AI-genereret indhold kan være ukorrekt.">
            <a:extLst>
              <a:ext uri="{FF2B5EF4-FFF2-40B4-BE49-F238E27FC236}">
                <a16:creationId xmlns:a16="http://schemas.microsoft.com/office/drawing/2014/main" id="{41990DAD-4361-E067-2381-571C15A604A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419" y="2741467"/>
            <a:ext cx="2112192" cy="316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588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4C7314-A9CA-5BAA-D79C-F761FB6B1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6DD21AE8-0C04-28D8-A3AB-70E43B0AA2B9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3F7DF682-AB92-3267-2AC7-C78FB0364F49}"/>
              </a:ext>
            </a:extLst>
          </p:cNvPr>
          <p:cNvSpPr/>
          <p:nvPr/>
        </p:nvSpPr>
        <p:spPr>
          <a:xfrm>
            <a:off x="861061" y="457434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E4EE23A5-6EA1-9353-C6A6-C6B14B2BE2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2D6FCBFA-1C60-AA60-4BF3-F8DEB5E6997E}"/>
              </a:ext>
            </a:extLst>
          </p:cNvPr>
          <p:cNvSpPr/>
          <p:nvPr/>
        </p:nvSpPr>
        <p:spPr>
          <a:xfrm>
            <a:off x="2011680" y="4747249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DCEAF7"/>
                </a:solidFill>
              </a:rPr>
              <a:t>Exit Card</a:t>
            </a:r>
            <a:endParaRPr lang="en-US" dirty="0">
              <a:solidFill>
                <a:srgbClr val="DCEAF7"/>
              </a:solidFill>
            </a:endParaRP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8673AD42-C2E6-413C-2A8D-E6724B936D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DE288203-E973-0B4A-9E5F-6138148B8370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nn-NO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CALLA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" name="Grafik 1" descr="Kommentar synes godt om med massiv udfyldning">
            <a:extLst>
              <a:ext uri="{FF2B5EF4-FFF2-40B4-BE49-F238E27FC236}">
                <a16:creationId xmlns:a16="http://schemas.microsoft.com/office/drawing/2014/main" id="{99511514-41C7-4166-72CB-26CEBF6155A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199" y="3723769"/>
            <a:ext cx="914400" cy="914400"/>
          </a:xfrm>
          <a:prstGeom prst="rect">
            <a:avLst/>
          </a:prstGeom>
        </p:spPr>
      </p:pic>
      <p:pic>
        <p:nvPicPr>
          <p:cNvPr id="6" name="Grafik 5" descr="Kreditkort med massiv udfyldning">
            <a:extLst>
              <a:ext uri="{FF2B5EF4-FFF2-40B4-BE49-F238E27FC236}">
                <a16:creationId xmlns:a16="http://schemas.microsoft.com/office/drawing/2014/main" id="{7720BC02-0E2E-FE20-1FD8-8C6D70FA7A3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3141" y="4638169"/>
            <a:ext cx="914400" cy="914400"/>
          </a:xfrm>
          <a:prstGeom prst="rect">
            <a:avLst/>
          </a:prstGeom>
        </p:spPr>
      </p:pic>
      <p:sp>
        <p:nvSpPr>
          <p:cNvPr id="15" name="Tekstfelt 14">
            <a:extLst>
              <a:ext uri="{FF2B5EF4-FFF2-40B4-BE49-F238E27FC236}">
                <a16:creationId xmlns:a16="http://schemas.microsoft.com/office/drawing/2014/main" id="{FBBB89C1-52FE-7B38-D3D3-0094D67B410B}"/>
              </a:ext>
            </a:extLst>
          </p:cNvPr>
          <p:cNvSpPr txBox="1"/>
          <p:nvPr/>
        </p:nvSpPr>
        <p:spPr>
          <a:xfrm>
            <a:off x="4140561" y="1000488"/>
            <a:ext cx="755069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10 min task (write in English):</a:t>
            </a:r>
          </a:p>
          <a:p>
            <a:pPr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 your PC, write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3 – 12 sentences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answering the following:</a:t>
            </a:r>
          </a:p>
          <a:p>
            <a:pPr>
              <a:buNone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da-DK" altLang="da-DK" sz="1600" dirty="0" err="1">
                <a:latin typeface="Arial" panose="020B0604020202020204" pitchFamily="34" charset="0"/>
              </a:rPr>
              <a:t>When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we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see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something</a:t>
            </a:r>
            <a:r>
              <a:rPr lang="da-DK" altLang="da-DK" sz="1600" dirty="0">
                <a:latin typeface="Arial" panose="020B0604020202020204" pitchFamily="34" charset="0"/>
              </a:rPr>
              <a:t> on social media, do </a:t>
            </a:r>
            <a:r>
              <a:rPr lang="da-DK" altLang="da-DK" sz="1600" dirty="0" err="1">
                <a:latin typeface="Arial" panose="020B0604020202020204" pitchFamily="34" charset="0"/>
              </a:rPr>
              <a:t>we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really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know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what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that</a:t>
            </a:r>
            <a:r>
              <a:rPr lang="da-DK" altLang="da-DK" sz="1600" dirty="0">
                <a:latin typeface="Arial" panose="020B0604020202020204" pitchFamily="34" charset="0"/>
              </a:rPr>
              <a:t> person is </a:t>
            </a:r>
            <a:r>
              <a:rPr lang="da-DK" altLang="da-DK" sz="1600" dirty="0" err="1">
                <a:latin typeface="Arial" panose="020B0604020202020204" pitchFamily="34" charset="0"/>
              </a:rPr>
              <a:t>thinking</a:t>
            </a:r>
            <a:r>
              <a:rPr lang="da-DK" altLang="da-DK" sz="1600" dirty="0">
                <a:latin typeface="Arial" panose="020B0604020202020204" pitchFamily="34" charset="0"/>
              </a:rPr>
              <a:t> or </a:t>
            </a:r>
            <a:r>
              <a:rPr lang="da-DK" altLang="da-DK" sz="1600" dirty="0" err="1">
                <a:latin typeface="Arial" panose="020B0604020202020204" pitchFamily="34" charset="0"/>
              </a:rPr>
              <a:t>going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through</a:t>
            </a:r>
            <a:r>
              <a:rPr lang="da-DK" altLang="da-DK" sz="1600" dirty="0">
                <a:latin typeface="Arial" panose="020B0604020202020204" pitchFamily="34" charset="0"/>
              </a:rPr>
              <a:t> in </a:t>
            </a:r>
            <a:r>
              <a:rPr lang="da-DK" altLang="da-DK" sz="1600" dirty="0" err="1">
                <a:latin typeface="Arial" panose="020B0604020202020204" pitchFamily="34" charset="0"/>
              </a:rPr>
              <a:t>their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life</a:t>
            </a:r>
            <a:r>
              <a:rPr lang="da-DK" altLang="da-DK" sz="1600" dirty="0">
                <a:latin typeface="Arial" panose="020B0604020202020204" pitchFamily="34" charset="0"/>
              </a:rPr>
              <a:t>? </a:t>
            </a:r>
            <a:r>
              <a:rPr lang="da-DK" altLang="da-DK" sz="1600" dirty="0" err="1">
                <a:latin typeface="Arial" panose="020B0604020202020204" pitchFamily="34" charset="0"/>
              </a:rPr>
              <a:t>Why</a:t>
            </a:r>
            <a:r>
              <a:rPr lang="da-DK" altLang="da-DK" sz="1600" dirty="0">
                <a:latin typeface="Arial" panose="020B0604020202020204" pitchFamily="34" charset="0"/>
              </a:rPr>
              <a:t> or </a:t>
            </a:r>
            <a:r>
              <a:rPr lang="da-DK" altLang="da-DK" sz="1600" dirty="0" err="1">
                <a:latin typeface="Arial" panose="020B0604020202020204" pitchFamily="34" charset="0"/>
              </a:rPr>
              <a:t>why</a:t>
            </a:r>
            <a:r>
              <a:rPr lang="da-DK" altLang="da-DK" sz="1600" dirty="0">
                <a:latin typeface="Arial" panose="020B0604020202020204" pitchFamily="34" charset="0"/>
              </a:rPr>
              <a:t> not?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da-DK" altLang="da-DK" sz="1600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da-DK" altLang="da-DK" sz="1600" dirty="0" err="1">
                <a:latin typeface="Arial" panose="020B0604020202020204" pitchFamily="34" charset="0"/>
              </a:rPr>
              <a:t>What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can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be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implied</a:t>
            </a:r>
            <a:r>
              <a:rPr lang="da-DK" altLang="da-DK" sz="1600" dirty="0">
                <a:latin typeface="Arial" panose="020B0604020202020204" pitchFamily="34" charset="0"/>
              </a:rPr>
              <a:t> (not </a:t>
            </a:r>
            <a:r>
              <a:rPr lang="da-DK" altLang="da-DK" sz="1600" dirty="0" err="1">
                <a:latin typeface="Arial" panose="020B0604020202020204" pitchFamily="34" charset="0"/>
              </a:rPr>
              <a:t>directly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written</a:t>
            </a:r>
            <a:r>
              <a:rPr lang="da-DK" altLang="da-DK" sz="1600" dirty="0">
                <a:latin typeface="Arial" panose="020B0604020202020204" pitchFamily="34" charset="0"/>
              </a:rPr>
              <a:t> or </a:t>
            </a:r>
            <a:r>
              <a:rPr lang="da-DK" altLang="da-DK" sz="1600" dirty="0" err="1">
                <a:latin typeface="Arial" panose="020B0604020202020204" pitchFamily="34" charset="0"/>
              </a:rPr>
              <a:t>shown</a:t>
            </a:r>
            <a:r>
              <a:rPr lang="da-DK" altLang="da-DK" sz="1600" dirty="0">
                <a:latin typeface="Arial" panose="020B0604020202020204" pitchFamily="34" charset="0"/>
              </a:rPr>
              <a:t>) in a post, </a:t>
            </a:r>
            <a:r>
              <a:rPr lang="da-DK" altLang="da-DK" sz="1600" dirty="0" err="1">
                <a:latin typeface="Arial" panose="020B0604020202020204" pitchFamily="34" charset="0"/>
              </a:rPr>
              <a:t>picture</a:t>
            </a:r>
            <a:r>
              <a:rPr lang="da-DK" altLang="da-DK" sz="1600" dirty="0">
                <a:latin typeface="Arial" panose="020B0604020202020204" pitchFamily="34" charset="0"/>
              </a:rPr>
              <a:t>, or </a:t>
            </a:r>
            <a:r>
              <a:rPr lang="da-DK" altLang="da-DK" sz="1600" dirty="0" err="1">
                <a:latin typeface="Arial" panose="020B0604020202020204" pitchFamily="34" charset="0"/>
              </a:rPr>
              <a:t>comment</a:t>
            </a:r>
            <a:r>
              <a:rPr lang="da-DK" altLang="da-DK" sz="1600" dirty="0">
                <a:latin typeface="Arial" panose="020B0604020202020204" pitchFamily="34" charset="0"/>
              </a:rPr>
              <a:t> online?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da-DK" altLang="da-DK" sz="1600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da-DK" altLang="da-DK" sz="1600" dirty="0">
                <a:latin typeface="Arial" panose="020B0604020202020204" pitchFamily="34" charset="0"/>
              </a:rPr>
              <a:t>How </a:t>
            </a:r>
            <a:r>
              <a:rPr lang="da-DK" altLang="da-DK" sz="1600" dirty="0" err="1">
                <a:latin typeface="Arial" panose="020B0604020202020204" pitchFamily="34" charset="0"/>
              </a:rPr>
              <a:t>can</a:t>
            </a:r>
            <a:r>
              <a:rPr lang="da-DK" altLang="da-DK" sz="1600" dirty="0">
                <a:latin typeface="Arial" panose="020B0604020202020204" pitchFamily="34" charset="0"/>
              </a:rPr>
              <a:t> social media </a:t>
            </a:r>
            <a:r>
              <a:rPr lang="da-DK" altLang="da-DK" sz="1600" dirty="0" err="1">
                <a:latin typeface="Arial" panose="020B0604020202020204" pitchFamily="34" charset="0"/>
              </a:rPr>
              <a:t>influence</a:t>
            </a:r>
            <a:r>
              <a:rPr lang="da-DK" altLang="da-DK" sz="1600" dirty="0">
                <a:latin typeface="Arial" panose="020B0604020202020204" pitchFamily="34" charset="0"/>
              </a:rPr>
              <a:t> the </a:t>
            </a:r>
            <a:r>
              <a:rPr lang="da-DK" altLang="da-DK" sz="1600" dirty="0" err="1">
                <a:latin typeface="Arial" panose="020B0604020202020204" pitchFamily="34" charset="0"/>
              </a:rPr>
              <a:t>way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young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people</a:t>
            </a:r>
            <a:r>
              <a:rPr lang="da-DK" altLang="da-DK" sz="1600" dirty="0">
                <a:latin typeface="Arial" panose="020B0604020202020204" pitchFamily="34" charset="0"/>
              </a:rPr>
              <a:t> </a:t>
            </a:r>
            <a:r>
              <a:rPr lang="da-DK" altLang="da-DK" sz="1600" dirty="0" err="1">
                <a:latin typeface="Arial" panose="020B0604020202020204" pitchFamily="34" charset="0"/>
              </a:rPr>
              <a:t>see</a:t>
            </a:r>
            <a:r>
              <a:rPr lang="da-DK" altLang="da-DK" sz="1600" dirty="0">
                <a:latin typeface="Arial" panose="020B0604020202020204" pitchFamily="34" charset="0"/>
              </a:rPr>
              <a:t> themselves or </a:t>
            </a:r>
            <a:r>
              <a:rPr lang="da-DK" altLang="da-DK" sz="1600" dirty="0" err="1">
                <a:latin typeface="Arial" panose="020B0604020202020204" pitchFamily="34" charset="0"/>
              </a:rPr>
              <a:t>others</a:t>
            </a:r>
            <a:r>
              <a:rPr lang="da-DK" altLang="da-DK" sz="1600" dirty="0">
                <a:latin typeface="Arial" panose="020B0604020202020204" pitchFamily="34" charset="0"/>
              </a:rPr>
              <a:t>?</a:t>
            </a:r>
          </a:p>
          <a:p>
            <a:pPr>
              <a:buNone/>
            </a:pP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Use this scaffold if helpful: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“I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think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…”</a:t>
            </a:r>
            <a:endParaRPr lang="da-DK" altLang="da-DK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“In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my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 opinion…”</a:t>
            </a:r>
            <a:endParaRPr lang="da-DK" altLang="da-DK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“One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could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…”</a:t>
            </a:r>
            <a:endParaRPr lang="da-DK" altLang="da-DK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“This shows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…”</a:t>
            </a:r>
            <a:endParaRPr lang="da-DK" altLang="da-DK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Sometimes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 post…, but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might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altLang="da-DK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actually</a:t>
            </a:r>
            <a:r>
              <a:rPr lang="da-DK" altLang="da-DK" sz="1600" i="1" dirty="0">
                <a:latin typeface="Arial" panose="020B0604020202020204" pitchFamily="34" charset="0"/>
                <a:cs typeface="Arial" panose="020B0604020202020204" pitchFamily="34" charset="0"/>
              </a:rPr>
              <a:t>…”</a:t>
            </a:r>
            <a:endParaRPr lang="da-DK" altLang="da-DK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4329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995F8F-7D43-21E7-7B7E-7E86AE6D0F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B25F6A-D7A3-BAF3-C7C4-339459CF54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2</a:t>
            </a:r>
            <a:br>
              <a:rPr lang="da-DK" b="1" dirty="0"/>
            </a:br>
            <a:r>
              <a:rPr lang="da-DK" b="1" dirty="0" err="1"/>
              <a:t>Lesson</a:t>
            </a:r>
            <a:r>
              <a:rPr lang="da-DK" b="1" dirty="0"/>
              <a:t> 2</a:t>
            </a:r>
            <a:br>
              <a:rPr lang="da-DK" b="1" dirty="0"/>
            </a:br>
            <a:r>
              <a:rPr lang="da-DK" sz="3100" b="1" dirty="0"/>
              <a:t>1,5 time (double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B089248D-2451-513A-3EE9-6CD9433C4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0292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8EB98-2CDA-5E94-D74C-EFB470C07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3B4C45C9-FCD3-A104-BE82-B40B718253B1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7D65E4A-6AB0-912B-DBD7-05F8A285FE85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6E53C984-98A7-D324-BD12-9008B81548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C336FBE5-02DE-C810-7296-E05EDADBD3B7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63BE7FAF-9BDB-5DBE-B5BA-76CE4387B3A0}"/>
              </a:ext>
            </a:extLst>
          </p:cNvPr>
          <p:cNvSpPr txBox="1"/>
          <p:nvPr/>
        </p:nvSpPr>
        <p:spPr>
          <a:xfrm>
            <a:off x="4008120" y="693897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9A479394-39BD-B3A0-8C70-815A65ABD6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2068558"/>
            <a:ext cx="914400" cy="914400"/>
          </a:xfrm>
          <a:prstGeom prst="rect">
            <a:avLst/>
          </a:prstGeom>
        </p:spPr>
      </p:pic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BF910572-0502-4BF5-AD44-7FF245A958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0923390"/>
              </p:ext>
            </p:extLst>
          </p:nvPr>
        </p:nvGraphicFramePr>
        <p:xfrm>
          <a:off x="4592322" y="1956389"/>
          <a:ext cx="6959598" cy="4167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A184570E-B4A2-FE03-5246-A66D96DAFA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89000" y="3054329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C99C5615-F871-401A-C30B-3CC8255B01C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89000" y="5203398"/>
            <a:ext cx="914400" cy="914400"/>
          </a:xfrm>
          <a:prstGeom prst="rect">
            <a:avLst/>
          </a:prstGeom>
        </p:spPr>
      </p:pic>
      <p:pic>
        <p:nvPicPr>
          <p:cNvPr id="5" name="Grafik 4" descr="Jordklode - Asien med massiv udfyldning">
            <a:extLst>
              <a:ext uri="{FF2B5EF4-FFF2-40B4-BE49-F238E27FC236}">
                <a16:creationId xmlns:a16="http://schemas.microsoft.com/office/drawing/2014/main" id="{027F128E-47E8-4CD1-BD65-DA81CEA3687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89000" y="41288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2228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864BC9-2861-2FEB-A977-C432B0CE4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13DA504E-F995-3F22-8061-D4DF7B08B63D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CB2B6F68-CF8F-7F34-B3D5-76AC972F7039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B5B3A0E8-8622-21E6-6FCC-C64EDA201A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C1812551-F3AF-7C58-2293-5CE0F77AE993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605A4E7D-C3AC-0A4C-578A-6C669A96E3A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2068558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81983297-498A-B6A2-E92D-39BB496BE70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9000" y="3054329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526A972D-50A0-8E9B-4EE8-6A8A3B9D52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9000" y="5203398"/>
            <a:ext cx="914400" cy="914400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9D3B51AC-AAA5-AF3E-8E21-263FF3B18EB9}"/>
              </a:ext>
            </a:extLst>
          </p:cNvPr>
          <p:cNvSpPr txBox="1"/>
          <p:nvPr/>
        </p:nvSpPr>
        <p:spPr>
          <a:xfrm>
            <a:off x="3048000" y="1414511"/>
            <a:ext cx="83972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Week 2 </a:t>
            </a:r>
          </a:p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LEARNING OBJECTIVES 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sp>
        <p:nvSpPr>
          <p:cNvPr id="5" name="Tekstfelt 4">
            <a:extLst>
              <a:ext uri="{FF2B5EF4-FFF2-40B4-BE49-F238E27FC236}">
                <a16:creationId xmlns:a16="http://schemas.microsoft.com/office/drawing/2014/main" id="{A7E34128-4CE3-B924-5E9B-4FC0EC2A2F27}"/>
              </a:ext>
            </a:extLst>
          </p:cNvPr>
          <p:cNvSpPr txBox="1"/>
          <p:nvPr/>
        </p:nvSpPr>
        <p:spPr>
          <a:xfrm>
            <a:off x="3834131" y="2958083"/>
            <a:ext cx="7392670" cy="2741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analyse the </a:t>
            </a:r>
            <a:r>
              <a:rPr lang="da-DK" altLang="da-DK" dirty="0" err="1">
                <a:latin typeface="Arial" panose="020B0604020202020204" pitchFamily="34" charset="0"/>
              </a:rPr>
              <a:t>language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used</a:t>
            </a:r>
            <a:r>
              <a:rPr lang="da-DK" altLang="da-DK" dirty="0">
                <a:latin typeface="Arial" panose="020B0604020202020204" pitchFamily="34" charset="0"/>
              </a:rPr>
              <a:t> in interrogation scenes.</a:t>
            </a:r>
          </a:p>
          <a:p>
            <a:pPr lvl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identify</a:t>
            </a:r>
            <a:r>
              <a:rPr lang="da-DK" altLang="da-DK" dirty="0">
                <a:latin typeface="Arial" panose="020B0604020202020204" pitchFamily="34" charset="0"/>
              </a:rPr>
              <a:t> power </a:t>
            </a:r>
            <a:r>
              <a:rPr lang="da-DK" altLang="da-DK" dirty="0" err="1">
                <a:latin typeface="Arial" panose="020B0604020202020204" pitchFamily="34" charset="0"/>
              </a:rPr>
              <a:t>relationships</a:t>
            </a:r>
            <a:r>
              <a:rPr lang="da-DK" altLang="da-DK" dirty="0">
                <a:latin typeface="Arial" panose="020B0604020202020204" pitchFamily="34" charset="0"/>
              </a:rPr>
              <a:t> in </a:t>
            </a:r>
            <a:r>
              <a:rPr lang="da-DK" altLang="da-DK" dirty="0" err="1">
                <a:latin typeface="Arial" panose="020B0604020202020204" pitchFamily="34" charset="0"/>
              </a:rPr>
              <a:t>dialogue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lvl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write</a:t>
            </a:r>
            <a:r>
              <a:rPr lang="da-DK" altLang="da-DK" dirty="0">
                <a:latin typeface="Arial" panose="020B0604020202020204" pitchFamily="34" charset="0"/>
              </a:rPr>
              <a:t> a </a:t>
            </a:r>
            <a:r>
              <a:rPr lang="da-DK" altLang="da-DK" dirty="0" err="1">
                <a:latin typeface="Arial" panose="020B0604020202020204" pitchFamily="34" charset="0"/>
              </a:rPr>
              <a:t>character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analysis</a:t>
            </a:r>
            <a:r>
              <a:rPr lang="da-DK" altLang="da-DK" dirty="0">
                <a:latin typeface="Arial" panose="020B0604020202020204" pitchFamily="34" charset="0"/>
              </a:rPr>
              <a:t> in English.</a:t>
            </a:r>
          </a:p>
          <a:p>
            <a:pPr lvl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 I am </a:t>
            </a:r>
            <a:r>
              <a:rPr lang="da-DK" altLang="da-DK" dirty="0" err="1">
                <a:latin typeface="Arial" panose="020B0604020202020204" pitchFamily="34" charset="0"/>
              </a:rPr>
              <a:t>confident</a:t>
            </a:r>
            <a:r>
              <a:rPr lang="da-DK" altLang="da-DK" dirty="0">
                <a:latin typeface="Arial" panose="020B0604020202020204" pitchFamily="34" charset="0"/>
              </a:rPr>
              <a:t> in </a:t>
            </a:r>
            <a:r>
              <a:rPr lang="da-DK" altLang="da-DK" dirty="0" err="1">
                <a:latin typeface="Arial" panose="020B0604020202020204" pitchFamily="34" charset="0"/>
              </a:rPr>
              <a:t>words</a:t>
            </a:r>
            <a:r>
              <a:rPr lang="da-DK" altLang="da-DK" dirty="0">
                <a:latin typeface="Arial" panose="020B0604020202020204" pitchFamily="34" charset="0"/>
              </a:rPr>
              <a:t> from </a:t>
            </a:r>
            <a:r>
              <a:rPr lang="da-DK" altLang="da-DK" dirty="0" err="1">
                <a:latin typeface="Arial" panose="020B0604020202020204" pitchFamily="34" charset="0"/>
              </a:rPr>
              <a:t>Week</a:t>
            </a:r>
            <a:r>
              <a:rPr lang="da-DK" altLang="da-DK" dirty="0">
                <a:latin typeface="Arial" panose="020B0604020202020204" pitchFamily="34" charset="0"/>
              </a:rPr>
              <a:t> 1.</a:t>
            </a:r>
          </a:p>
        </p:txBody>
      </p:sp>
      <p:pic>
        <p:nvPicPr>
          <p:cNvPr id="6" name="Grafik 5" descr="Jordklode - Asien med massiv udfyldning">
            <a:extLst>
              <a:ext uri="{FF2B5EF4-FFF2-40B4-BE49-F238E27FC236}">
                <a16:creationId xmlns:a16="http://schemas.microsoft.com/office/drawing/2014/main" id="{74B7A57F-1337-233F-1761-188A4B15EA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9000" y="41288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298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99B2F0-885D-D225-17E7-FF50F26B46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D8FF3C1-E5B0-7534-0E3D-347395C28551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64DD7AF6-03D9-BA9D-A9CF-7BA54F0A9AAE}"/>
              </a:ext>
            </a:extLst>
          </p:cNvPr>
          <p:cNvSpPr/>
          <p:nvPr/>
        </p:nvSpPr>
        <p:spPr>
          <a:xfrm>
            <a:off x="899160" y="194091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C29CE002-0307-1175-D5F0-E8DEFB798B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CDC3365D-9E69-B040-4C6F-4EA892E28694}"/>
              </a:ext>
            </a:extLst>
          </p:cNvPr>
          <p:cNvSpPr/>
          <p:nvPr/>
        </p:nvSpPr>
        <p:spPr>
          <a:xfrm>
            <a:off x="2067560" y="2123098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DCEAF7"/>
                </a:solidFill>
              </a:rPr>
              <a:t>Close </a:t>
            </a:r>
          </a:p>
          <a:p>
            <a:pPr algn="ctr"/>
            <a:r>
              <a:rPr lang="en-US" b="1" dirty="0">
                <a:solidFill>
                  <a:srgbClr val="DCEAF7"/>
                </a:solidFill>
              </a:rPr>
              <a:t>Viewing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CA81828C-FE12-DD19-BE2E-7F2404257C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2068558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612C8F2F-059F-6FB5-AF3C-26E9E811F7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9000" y="3054329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427864E8-3664-9BE5-62BE-2695B2EF03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9000" y="5203398"/>
            <a:ext cx="914400" cy="914400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9C4B1D1D-F2C2-7203-6F78-3214ED6B4931}"/>
              </a:ext>
            </a:extLst>
          </p:cNvPr>
          <p:cNvSpPr txBox="1"/>
          <p:nvPr/>
        </p:nvSpPr>
        <p:spPr>
          <a:xfrm>
            <a:off x="4257040" y="983884"/>
            <a:ext cx="757936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b="1" i="0" dirty="0" err="1">
                <a:effectLst/>
                <a:latin typeface="ES Build Neutral"/>
              </a:rPr>
              <a:t>Adolescence</a:t>
            </a:r>
            <a:r>
              <a:rPr lang="da-DK" b="1" i="0" dirty="0">
                <a:effectLst/>
                <a:latin typeface="ES Build Neutral"/>
              </a:rPr>
              <a:t> </a:t>
            </a:r>
            <a:r>
              <a:rPr lang="da-DK" b="1" dirty="0">
                <a:latin typeface="ES Build Neutral"/>
              </a:rPr>
              <a:t>. Episode 1 . From 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30.17 min </a:t>
            </a:r>
            <a:r>
              <a:rPr lang="da-DK" b="1" dirty="0" err="1">
                <a:highlight>
                  <a:srgbClr val="DCEAF7"/>
                </a:highlight>
                <a:latin typeface="ES Build Neutral"/>
              </a:rPr>
              <a:t>until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 63.14 min </a:t>
            </a:r>
          </a:p>
          <a:p>
            <a:pPr>
              <a:buNone/>
            </a:pPr>
            <a:endParaRPr lang="da-DK" b="1" dirty="0"/>
          </a:p>
          <a:p>
            <a:pPr>
              <a:buNone/>
            </a:pPr>
            <a:r>
              <a:rPr lang="da-DK" b="0" i="0" dirty="0">
                <a:effectLst/>
                <a:latin typeface="ES Build Neutral"/>
              </a:rPr>
              <a:t>Netflix</a:t>
            </a:r>
            <a:br>
              <a:rPr lang="da-DK" dirty="0"/>
            </a:br>
            <a:br>
              <a:rPr lang="da-DK" dirty="0"/>
            </a:br>
            <a:r>
              <a:rPr lang="da-DK" b="0" i="0" dirty="0">
                <a:effectLst/>
                <a:latin typeface="ES Build Neutral"/>
              </a:rPr>
              <a:t>Da en 13-årig dreng anklages for drabet på en klassekammerat, stiller hans familie, psykologen og efterforskeren alle det samme spørgsmål: Hvad skete der egentlig? Episode 1: Politiet trænger ind i Miller-familiens hjem. Teenageren Jamie anholdes og tages med til afhøring, men insisterer på, at han ikke har gjort noget forkert. (CFU)</a:t>
            </a:r>
          </a:p>
          <a:p>
            <a:pPr>
              <a:buNone/>
            </a:pPr>
            <a:endParaRPr lang="da-DK" b="0" i="0" dirty="0">
              <a:effectLst/>
              <a:latin typeface="ES Build Neutral"/>
            </a:endParaRPr>
          </a:p>
          <a:p>
            <a:pPr>
              <a:buNone/>
            </a:pPr>
            <a:r>
              <a:rPr lang="da-DK" b="1" dirty="0">
                <a:latin typeface="ES Build Neutral"/>
              </a:rPr>
              <a:t>Note: </a:t>
            </a:r>
            <a:r>
              <a:rPr lang="da-DK" dirty="0">
                <a:latin typeface="ES Build Neutral"/>
              </a:rPr>
              <a:t>Jeg stopper episoden 3 gange, efter;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38.45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43.49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54.27 min</a:t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dirty="0">
                <a:latin typeface="ES Build Neutral"/>
              </a:rPr>
              <a:t>I skal notere ét ord eller én sætning, som forklarer den scene, jeg stopper ved.</a:t>
            </a:r>
            <a:endParaRPr lang="da-DK" dirty="0">
              <a:highlight>
                <a:srgbClr val="FFFF00"/>
              </a:highlight>
            </a:endParaRPr>
          </a:p>
        </p:txBody>
      </p:sp>
      <p:sp>
        <p:nvSpPr>
          <p:cNvPr id="5" name="Tekstfelt 4">
            <a:extLst>
              <a:ext uri="{FF2B5EF4-FFF2-40B4-BE49-F238E27FC236}">
                <a16:creationId xmlns:a16="http://schemas.microsoft.com/office/drawing/2014/main" id="{4D920AA0-09CD-22A9-7653-2D778D2743C6}"/>
              </a:ext>
            </a:extLst>
          </p:cNvPr>
          <p:cNvSpPr txBox="1"/>
          <p:nvPr/>
        </p:nvSpPr>
        <p:spPr>
          <a:xfrm>
            <a:off x="4257040" y="5840968"/>
            <a:ext cx="7579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dirty="0">
                <a:latin typeface="ES Build Neutral"/>
              </a:rPr>
              <a:t>Link: </a:t>
            </a:r>
            <a:r>
              <a:rPr lang="da-DK" dirty="0" err="1">
                <a:solidFill>
                  <a:srgbClr val="467886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mitcfu</a:t>
            </a:r>
            <a:r>
              <a:rPr lang="da-DK" dirty="0">
                <a:solidFill>
                  <a:srgbClr val="467886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- </a:t>
            </a:r>
            <a:r>
              <a:rPr lang="da-DK" dirty="0" err="1">
                <a:solidFill>
                  <a:srgbClr val="467886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Adolescence</a:t>
            </a:r>
            <a:r>
              <a:rPr lang="da-DK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( 1 )</a:t>
            </a:r>
            <a:endParaRPr lang="da-DK" dirty="0"/>
          </a:p>
        </p:txBody>
      </p:sp>
      <p:pic>
        <p:nvPicPr>
          <p:cNvPr id="6" name="Grafik 5" descr="Jordklode - Asien med massiv udfyldning">
            <a:extLst>
              <a:ext uri="{FF2B5EF4-FFF2-40B4-BE49-F238E27FC236}">
                <a16:creationId xmlns:a16="http://schemas.microsoft.com/office/drawing/2014/main" id="{09C2923C-0C61-E96C-54F4-1A78825CDE5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89000" y="41288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5142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540666-37C5-D4CC-5449-E20EFFC64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2D7074D4-3254-19AD-0C5D-AECADAD44D54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5CEFE89-4153-6E06-2140-F673AAEDD431}"/>
              </a:ext>
            </a:extLst>
          </p:cNvPr>
          <p:cNvSpPr/>
          <p:nvPr/>
        </p:nvSpPr>
        <p:spPr>
          <a:xfrm>
            <a:off x="899160" y="194091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234E0C9-BDF1-ABA4-5166-F51D5B7876E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AEBF2207-F9B5-632B-1D00-865C52120E1A}"/>
              </a:ext>
            </a:extLst>
          </p:cNvPr>
          <p:cNvSpPr/>
          <p:nvPr/>
        </p:nvSpPr>
        <p:spPr>
          <a:xfrm>
            <a:off x="2067560" y="2123098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DCEAF7"/>
                </a:solidFill>
              </a:rPr>
              <a:t>Close </a:t>
            </a:r>
          </a:p>
          <a:p>
            <a:pPr algn="ctr"/>
            <a:r>
              <a:rPr lang="en-US" b="1" dirty="0">
                <a:solidFill>
                  <a:srgbClr val="DCEAF7"/>
                </a:solidFill>
              </a:rPr>
              <a:t>Viewing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E3184001-4E1B-6B60-6FB2-884B2678F2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2068558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3B174460-1407-7F47-A893-E714369D0CF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9000" y="3054329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055D0CE9-6F4B-C8EE-9407-D14D9A9BFC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9000" y="5203398"/>
            <a:ext cx="914400" cy="914400"/>
          </a:xfrm>
          <a:prstGeom prst="rect">
            <a:avLst/>
          </a:prstGeom>
        </p:spPr>
      </p:pic>
      <p:sp>
        <p:nvSpPr>
          <p:cNvPr id="6" name="Tekstfelt 5">
            <a:extLst>
              <a:ext uri="{FF2B5EF4-FFF2-40B4-BE49-F238E27FC236}">
                <a16:creationId xmlns:a16="http://schemas.microsoft.com/office/drawing/2014/main" id="{6BA6F374-490A-4485-B02A-B99B58485B5B}"/>
              </a:ext>
            </a:extLst>
          </p:cNvPr>
          <p:cNvSpPr txBox="1"/>
          <p:nvPr/>
        </p:nvSpPr>
        <p:spPr>
          <a:xfrm>
            <a:off x="6096000" y="879158"/>
            <a:ext cx="26009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Break</a:t>
            </a:r>
          </a:p>
        </p:txBody>
      </p:sp>
      <p:pic>
        <p:nvPicPr>
          <p:cNvPr id="9" name="Picture 2" descr="Adolescence | Official Trailer | Netflix">
            <a:extLst>
              <a:ext uri="{FF2B5EF4-FFF2-40B4-BE49-F238E27FC236}">
                <a16:creationId xmlns:a16="http://schemas.microsoft.com/office/drawing/2014/main" id="{9F05C679-65DF-0270-4C1E-8B1F6F49F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765" y="2314335"/>
            <a:ext cx="5515429" cy="310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EC49B957-3327-B9CA-2EBE-AF29BB98A719}"/>
              </a:ext>
            </a:extLst>
          </p:cNvPr>
          <p:cNvSpPr txBox="1"/>
          <p:nvPr/>
        </p:nvSpPr>
        <p:spPr>
          <a:xfrm>
            <a:off x="4245428" y="6280155"/>
            <a:ext cx="825354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Kilde: </a:t>
            </a:r>
            <a:r>
              <a:rPr lang="en-US" sz="1100" dirty="0">
                <a:solidFill>
                  <a:srgbClr val="467886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Adolescence: How Stephen Graham’s Netflix hit pulled off jaw dropping 'one shot' filming technique - Prolific North</a:t>
            </a:r>
            <a:endParaRPr lang="da-DK" sz="1100" dirty="0"/>
          </a:p>
        </p:txBody>
      </p:sp>
      <p:pic>
        <p:nvPicPr>
          <p:cNvPr id="13" name="Grafik 12" descr="Jordklode - Asien med massiv udfyldning">
            <a:extLst>
              <a:ext uri="{FF2B5EF4-FFF2-40B4-BE49-F238E27FC236}">
                <a16:creationId xmlns:a16="http://schemas.microsoft.com/office/drawing/2014/main" id="{276610B2-F829-0F3E-E95E-CFB8A50C5A0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89000" y="41288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5706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51DA6-BBDA-29A4-81CE-691B15938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42BA5295-A5B2-B0C3-7D24-EA2C1D2944BD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B80338D6-F332-DBD2-110D-6ACA54D8FD69}"/>
              </a:ext>
            </a:extLst>
          </p:cNvPr>
          <p:cNvSpPr/>
          <p:nvPr/>
        </p:nvSpPr>
        <p:spPr>
          <a:xfrm>
            <a:off x="756920" y="2991347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D575EBA1-53E8-8609-3209-85D438AB36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3DC42374-B071-E705-F368-553E45A5FE25}"/>
              </a:ext>
            </a:extLst>
          </p:cNvPr>
          <p:cNvSpPr/>
          <p:nvPr/>
        </p:nvSpPr>
        <p:spPr>
          <a:xfrm>
            <a:off x="1935480" y="315325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/>
              <a:t>Language of Power 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F63CE2CB-EBAC-E004-9AAD-B50546D4EE5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2068558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B4DAED3F-9544-0BBB-7CFC-EBF133137FC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9000" y="3054329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962A7B60-B03F-3A5D-3A91-96939131255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9000" y="5203398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94C3CD4F-2751-E73B-419E-E604C595B220}"/>
              </a:ext>
            </a:extLst>
          </p:cNvPr>
          <p:cNvSpPr txBox="1"/>
          <p:nvPr/>
        </p:nvSpPr>
        <p:spPr>
          <a:xfrm>
            <a:off x="2558143" y="777369"/>
            <a:ext cx="795745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AU" sz="1600" b="1" noProof="0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TASK: Language of Power — Written Analysis </a:t>
            </a:r>
          </a:p>
          <a:p>
            <a:pPr>
              <a:buNone/>
            </a:pPr>
            <a:endParaRPr lang="en-AU" sz="1600" b="1" noProof="0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AU" sz="1600" b="1" noProof="0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Goal:</a:t>
            </a:r>
            <a:br>
              <a:rPr lang="en-AU" sz="1600" noProof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1600" noProof="0" dirty="0">
                <a:latin typeface="Arial" panose="020B0604020202020204" pitchFamily="34" charset="0"/>
                <a:cs typeface="Arial" panose="020B0604020202020204" pitchFamily="34" charset="0"/>
              </a:rPr>
              <a:t>Work with a partner to analyse who has power in the conversation and how the language shows this.</a:t>
            </a:r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4AC67CA2-C566-3C29-9E7E-7E9D8586EB0E}"/>
              </a:ext>
            </a:extLst>
          </p:cNvPr>
          <p:cNvSpPr txBox="1"/>
          <p:nvPr/>
        </p:nvSpPr>
        <p:spPr>
          <a:xfrm>
            <a:off x="5239293" y="2193319"/>
            <a:ext cx="651183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1: Work in Pairs</a:t>
            </a:r>
          </a:p>
          <a:p>
            <a:pPr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Discuss the question:</a:t>
            </a: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“Who has the power in the conversation, and why do you think that?”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Think about: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What the characters say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How they respond to each other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When the power in the conversation changes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2: Write Your Analysis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Write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4–6 sentences in English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together.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Sentence starters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below to help you: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“The detective uses … to control the conversation.”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“Jamie responds by … which shows that he …”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“The power shifts when …”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kstfelt 15">
            <a:extLst>
              <a:ext uri="{FF2B5EF4-FFF2-40B4-BE49-F238E27FC236}">
                <a16:creationId xmlns:a16="http://schemas.microsoft.com/office/drawing/2014/main" id="{4889635C-B3FD-7C4C-2E06-FFE176C17C98}"/>
              </a:ext>
            </a:extLst>
          </p:cNvPr>
          <p:cNvSpPr txBox="1"/>
          <p:nvPr/>
        </p:nvSpPr>
        <p:spPr>
          <a:xfrm>
            <a:off x="440872" y="647141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2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2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TBLT + </a:t>
            </a:r>
            <a:r>
              <a:rPr lang="da-DK" sz="12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Cognitive</a:t>
            </a:r>
            <a:r>
              <a:rPr lang="da-DK" sz="12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Academic Language</a:t>
            </a:r>
            <a:endParaRPr lang="da-DK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8" name="Grafik 17" descr="Jordklode - Asien med massiv udfyldning">
            <a:extLst>
              <a:ext uri="{FF2B5EF4-FFF2-40B4-BE49-F238E27FC236}">
                <a16:creationId xmlns:a16="http://schemas.microsoft.com/office/drawing/2014/main" id="{23AC7489-742F-6284-7D71-348C9D6D1CA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9000" y="41288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455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2540C7-3C2C-B368-EC09-3147A00B6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927824E5-F785-04D6-0059-9F6693851DD6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310735B7-21E4-565A-C218-A6941E7F37BF}"/>
              </a:ext>
            </a:extLst>
          </p:cNvPr>
          <p:cNvSpPr/>
          <p:nvPr/>
        </p:nvSpPr>
        <p:spPr>
          <a:xfrm>
            <a:off x="756920" y="4065043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EF9DB36-644F-D49F-8C44-519B3D67CF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4C3855CF-9C9A-6B7A-CD98-6ADD40829B2F}"/>
              </a:ext>
            </a:extLst>
          </p:cNvPr>
          <p:cNvSpPr/>
          <p:nvPr/>
        </p:nvSpPr>
        <p:spPr>
          <a:xfrm>
            <a:off x="1935480" y="423794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/>
              <a:t>World Café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AF19E98B-DA99-4B21-FEFE-9076ABE0E77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2068558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4C7C0223-1BA1-CF48-6A0E-F413C508171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9000" y="3054329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AC385A5B-CF57-2D7E-1340-1CD1DE3E1F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9000" y="5203398"/>
            <a:ext cx="914400" cy="914400"/>
          </a:xfrm>
          <a:prstGeom prst="rect">
            <a:avLst/>
          </a:prstGeom>
        </p:spPr>
      </p:pic>
      <p:sp>
        <p:nvSpPr>
          <p:cNvPr id="14" name="Tekstfelt 13">
            <a:extLst>
              <a:ext uri="{FF2B5EF4-FFF2-40B4-BE49-F238E27FC236}">
                <a16:creationId xmlns:a16="http://schemas.microsoft.com/office/drawing/2014/main" id="{C13938E9-4ED5-0AC9-FC75-C40D49C6401F}"/>
              </a:ext>
            </a:extLst>
          </p:cNvPr>
          <p:cNvSpPr txBox="1"/>
          <p:nvPr/>
        </p:nvSpPr>
        <p:spPr>
          <a:xfrm>
            <a:off x="4408713" y="2028616"/>
            <a:ext cx="651183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 Café – Peer Feedback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Analyses are placed on tables around the classroom (one table per group).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One student stays as the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host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while the other students rotate between tables (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the guest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At each table, the host will read their analysis, and the guest will write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one comment in English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 the host’s paper.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Only write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positive observations or questions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— no corrections.</a:t>
            </a:r>
          </a:p>
        </p:txBody>
      </p:sp>
      <p:sp>
        <p:nvSpPr>
          <p:cNvPr id="16" name="Tekstfelt 15">
            <a:extLst>
              <a:ext uri="{FF2B5EF4-FFF2-40B4-BE49-F238E27FC236}">
                <a16:creationId xmlns:a16="http://schemas.microsoft.com/office/drawing/2014/main" id="{8CE76990-89A8-09D7-0F7A-E0385300E8C3}"/>
              </a:ext>
            </a:extLst>
          </p:cNvPr>
          <p:cNvSpPr txBox="1"/>
          <p:nvPr/>
        </p:nvSpPr>
        <p:spPr>
          <a:xfrm>
            <a:off x="440872" y="647141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2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2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TBLT + </a:t>
            </a:r>
            <a:r>
              <a:rPr lang="da-DK" sz="12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Cognitive</a:t>
            </a:r>
            <a:r>
              <a:rPr lang="da-DK" sz="12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Academic Language</a:t>
            </a:r>
            <a:endParaRPr lang="da-DK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8" name="Grafik 17" descr="Jordklode - Asien med massiv udfyldning">
            <a:extLst>
              <a:ext uri="{FF2B5EF4-FFF2-40B4-BE49-F238E27FC236}">
                <a16:creationId xmlns:a16="http://schemas.microsoft.com/office/drawing/2014/main" id="{56CD917E-EEF7-20DE-B4F0-DAEA75A28C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9000" y="41288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0442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846103-2C93-8F78-2EFA-0DBD8D17A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71254513-F05D-31B2-5ED2-41967578DFD6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A4A41F60-5CC3-34C6-12E4-FCE780B600A9}"/>
              </a:ext>
            </a:extLst>
          </p:cNvPr>
          <p:cNvSpPr/>
          <p:nvPr/>
        </p:nvSpPr>
        <p:spPr>
          <a:xfrm>
            <a:off x="756920" y="513957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696AFD3-8E1B-E1FC-B092-0495AD1134D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AAED256D-F751-3B32-5FB6-8BEA50F7D9B5}"/>
              </a:ext>
            </a:extLst>
          </p:cNvPr>
          <p:cNvSpPr/>
          <p:nvPr/>
        </p:nvSpPr>
        <p:spPr>
          <a:xfrm>
            <a:off x="2052320" y="5257938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/>
              <a:t>Evaluation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3DD257B8-7AC3-AF5B-335E-7204162292C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2068558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549F57C5-FB7E-03F0-2AB7-45E098BD861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9000" y="3054329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9E4BB214-4AAE-716C-5508-177BC5806ED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9000" y="5203398"/>
            <a:ext cx="914400" cy="914400"/>
          </a:xfrm>
          <a:prstGeom prst="rect">
            <a:avLst/>
          </a:prstGeom>
        </p:spPr>
      </p:pic>
      <p:sp>
        <p:nvSpPr>
          <p:cNvPr id="14" name="Tekstfelt 13">
            <a:extLst>
              <a:ext uri="{FF2B5EF4-FFF2-40B4-BE49-F238E27FC236}">
                <a16:creationId xmlns:a16="http://schemas.microsoft.com/office/drawing/2014/main" id="{2DBBB6B8-FDB3-14F4-37A4-8722064BE364}"/>
              </a:ext>
            </a:extLst>
          </p:cNvPr>
          <p:cNvSpPr txBox="1"/>
          <p:nvPr/>
        </p:nvSpPr>
        <p:spPr>
          <a:xfrm>
            <a:off x="4062547" y="1973853"/>
            <a:ext cx="7489373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How did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 find Episode 1?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Has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 view of Jamie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changed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AU" sz="2000" noProof="0">
                <a:latin typeface="Arial" panose="020B0604020202020204" pitchFamily="34" charset="0"/>
                <a:cs typeface="Arial" panose="020B0604020202020204" pitchFamily="34" charset="0"/>
              </a:rPr>
              <a:t>Which three words would you use to summarise Episode 1?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Over the last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weeks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 has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worked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well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 in the </a:t>
            </a:r>
            <a:r>
              <a:rPr lang="da-DK" altLang="da-DK" sz="2000" dirty="0" err="1">
                <a:latin typeface="Arial" panose="020B0604020202020204" pitchFamily="34" charset="0"/>
                <a:cs typeface="Arial" panose="020B0604020202020204" pitchFamily="34" charset="0"/>
              </a:rPr>
              <a:t>lessons</a:t>
            </a:r>
            <a:r>
              <a:rPr lang="da-DK" altLang="da-DK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6" name="Tekstfelt 15">
            <a:extLst>
              <a:ext uri="{FF2B5EF4-FFF2-40B4-BE49-F238E27FC236}">
                <a16:creationId xmlns:a16="http://schemas.microsoft.com/office/drawing/2014/main" id="{6DB6631F-47BF-71B4-9C74-4CBFBB041DD9}"/>
              </a:ext>
            </a:extLst>
          </p:cNvPr>
          <p:cNvSpPr txBox="1"/>
          <p:nvPr/>
        </p:nvSpPr>
        <p:spPr>
          <a:xfrm>
            <a:off x="440872" y="647141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2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2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TBLT + </a:t>
            </a:r>
            <a:r>
              <a:rPr lang="da-DK" sz="1200" i="1" dirty="0" err="1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Cognitive</a:t>
            </a:r>
            <a:r>
              <a:rPr lang="da-DK" sz="1200" i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Academic Language</a:t>
            </a:r>
            <a:endParaRPr lang="da-DK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8" name="Grafik 17" descr="Jordklode - Asien med massiv udfyldning">
            <a:extLst>
              <a:ext uri="{FF2B5EF4-FFF2-40B4-BE49-F238E27FC236}">
                <a16:creationId xmlns:a16="http://schemas.microsoft.com/office/drawing/2014/main" id="{8DB6DFC6-E692-1C72-4BD8-33BB80281E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9000" y="41288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3280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D62F7E-F9E7-2732-73E4-261AEBEEB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C5BCB7-64A9-AAD9-A76E-87DF97AD2C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3</a:t>
            </a:r>
            <a:br>
              <a:rPr lang="da-DK" b="1" dirty="0"/>
            </a:br>
            <a:r>
              <a:rPr lang="da-DK" sz="4000" b="1" dirty="0" err="1"/>
              <a:t>Lesson</a:t>
            </a:r>
            <a:r>
              <a:rPr lang="da-DK" sz="4000" b="1" dirty="0"/>
              <a:t> 1</a:t>
            </a:r>
            <a:br>
              <a:rPr lang="da-DK" sz="4000" b="1" dirty="0"/>
            </a:br>
            <a:r>
              <a:rPr lang="da-DK" sz="2700" b="1" dirty="0"/>
              <a:t>45 minutter (Enkel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2A075F11-B2BA-B6ED-A91C-E8C01735A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3063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A7011A-C2D0-6E00-C72D-69CFD30504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B78777CB-C457-CBD6-1FD1-14FB8B8A6345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07F3417E-A3F1-1D42-8AD1-EA5C5C690A47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DF516477-A748-B1EC-7BA4-A8F2CD9640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0F16C5A9-C027-CC14-368B-EBC9B2FE368F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4E1D72F0-6803-6D38-D0A5-43499F2FA18D}"/>
              </a:ext>
            </a:extLst>
          </p:cNvPr>
          <p:cNvSpPr txBox="1"/>
          <p:nvPr/>
        </p:nvSpPr>
        <p:spPr>
          <a:xfrm>
            <a:off x="4015739" y="1287891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4F650256-135E-2C2F-B7EB-13CE916A03D3}"/>
              </a:ext>
            </a:extLst>
          </p:cNvPr>
          <p:cNvGraphicFramePr/>
          <p:nvPr/>
        </p:nvGraphicFramePr>
        <p:xfrm>
          <a:off x="5290994" y="2320864"/>
          <a:ext cx="5907865" cy="3401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9911DACA-A3B7-5841-8EFA-556C7638223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0D7BF22C-BA79-D54B-4510-50A94DB6E82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D05F1B5D-53B1-02F2-36DC-FF75D6A5F08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8391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489EF2-225D-C7CA-A702-B0DBA1BD2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425E6C08-F02A-A730-1309-749486896111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AADCDBAB-4E1A-B941-B0FF-6BACFD72C6A4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6F232491-C3A5-72B1-B8E1-F49A7730DC2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5DAD49C6-5C7A-2451-2283-BD0B313C5D12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ADD0C585-731D-1482-48CD-C893BB486450}"/>
              </a:ext>
            </a:extLst>
          </p:cNvPr>
          <p:cNvSpPr txBox="1"/>
          <p:nvPr/>
        </p:nvSpPr>
        <p:spPr>
          <a:xfrm>
            <a:off x="3048000" y="1414511"/>
            <a:ext cx="83972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LEARNING OBJECTIVES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8DED07DF-AA41-BC84-0E22-35121D333BD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153A1F5B-3F17-FB26-CEBA-7EE8833491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4E8B109F-36FE-909A-DFDD-F420461440C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8AB06E52-065B-04D8-7A84-D34494BC55A5}"/>
              </a:ext>
            </a:extLst>
          </p:cNvPr>
          <p:cNvSpPr txBox="1"/>
          <p:nvPr/>
        </p:nvSpPr>
        <p:spPr>
          <a:xfrm>
            <a:off x="3834130" y="2645288"/>
            <a:ext cx="7392670" cy="2534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my</a:t>
            </a:r>
            <a:r>
              <a:rPr lang="da-DK" altLang="da-DK" dirty="0">
                <a:latin typeface="Arial" panose="020B0604020202020204" pitchFamily="34" charset="0"/>
              </a:rPr>
              <a:t> prior </a:t>
            </a:r>
            <a:r>
              <a:rPr lang="da-DK" altLang="da-DK" dirty="0" err="1">
                <a:latin typeface="Arial" panose="020B0604020202020204" pitchFamily="34" charset="0"/>
              </a:rPr>
              <a:t>knowledge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teenage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life</a:t>
            </a:r>
            <a:r>
              <a:rPr lang="da-DK" altLang="da-DK" dirty="0">
                <a:latin typeface="Arial" panose="020B0604020202020204" pitchFamily="34" charset="0"/>
              </a:rPr>
              <a:t> and </a:t>
            </a:r>
            <a:r>
              <a:rPr lang="da-DK" altLang="da-DK" dirty="0" err="1">
                <a:latin typeface="Arial" panose="020B0604020202020204" pitchFamily="34" charset="0"/>
              </a:rPr>
              <a:t>crime</a:t>
            </a:r>
            <a:r>
              <a:rPr lang="da-DK" altLang="da-DK" dirty="0">
                <a:latin typeface="Arial" panose="020B0604020202020204" pitchFamily="34" charset="0"/>
              </a:rPr>
              <a:t> to </a:t>
            </a:r>
            <a:r>
              <a:rPr lang="da-DK" altLang="da-DK" dirty="0" err="1">
                <a:latin typeface="Arial" panose="020B0604020202020204" pitchFamily="34" charset="0"/>
              </a:rPr>
              <a:t>discuss</a:t>
            </a:r>
            <a:r>
              <a:rPr lang="da-DK" altLang="da-DK" dirty="0">
                <a:latin typeface="Arial" panose="020B0604020202020204" pitchFamily="34" charset="0"/>
              </a:rPr>
              <a:t> the </a:t>
            </a:r>
            <a:r>
              <a:rPr lang="da-DK" altLang="da-DK" dirty="0" err="1">
                <a:latin typeface="Arial" panose="020B0604020202020204" pitchFamily="34" charset="0"/>
              </a:rPr>
              <a:t>topic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understand and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key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vocabulary</a:t>
            </a:r>
            <a:r>
              <a:rPr lang="da-DK" altLang="da-DK" dirty="0">
                <a:latin typeface="Arial" panose="020B0604020202020204" pitchFamily="34" charset="0"/>
              </a:rPr>
              <a:t> from the series.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give a short oral </a:t>
            </a:r>
            <a:r>
              <a:rPr lang="da-DK" altLang="da-DK" dirty="0" err="1">
                <a:latin typeface="Arial" panose="020B0604020202020204" pitchFamily="34" charset="0"/>
              </a:rPr>
              <a:t>response</a:t>
            </a:r>
            <a:r>
              <a:rPr lang="da-DK" altLang="da-DK" dirty="0">
                <a:latin typeface="Arial" panose="020B0604020202020204" pitchFamily="34" charset="0"/>
              </a:rPr>
              <a:t> in English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the series.</a:t>
            </a:r>
          </a:p>
        </p:txBody>
      </p:sp>
    </p:spTree>
    <p:extLst>
      <p:ext uri="{BB962C8B-B14F-4D97-AF65-F5344CB8AC3E}">
        <p14:creationId xmlns:p14="http://schemas.microsoft.com/office/powerpoint/2010/main" val="18205650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C80FB1-E38E-A143-653A-C5D09B971A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1635C337-A8FA-EC87-31C5-8588CF833207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83BF0537-A9E8-E866-F82A-7B6D7EA348D9}"/>
              </a:ext>
            </a:extLst>
          </p:cNvPr>
          <p:cNvSpPr/>
          <p:nvPr/>
        </p:nvSpPr>
        <p:spPr>
          <a:xfrm>
            <a:off x="833120" y="245617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A4EC53AF-4F4B-C66F-81AB-71F7ABA02F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7B60912D-FA0B-B1B2-FC36-EEE6DEA2CD3E}"/>
              </a:ext>
            </a:extLst>
          </p:cNvPr>
          <p:cNvSpPr/>
          <p:nvPr/>
        </p:nvSpPr>
        <p:spPr>
          <a:xfrm>
            <a:off x="2067562" y="262368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Vocabulary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B12A1233-FD49-9994-A12D-02A528067CA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10" name="Grafik 9" descr="Clipboard med massiv udfyldning">
            <a:extLst>
              <a:ext uri="{FF2B5EF4-FFF2-40B4-BE49-F238E27FC236}">
                <a16:creationId xmlns:a16="http://schemas.microsoft.com/office/drawing/2014/main" id="{2CF1167B-DABB-4F5B-86C3-F675E3CA078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3581155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6689572C-4E01-C7E4-8236-ADA0150CE2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FD90EE35-255E-1689-54A9-1CA6E3E7DF4C}"/>
              </a:ext>
            </a:extLst>
          </p:cNvPr>
          <p:cNvSpPr txBox="1"/>
          <p:nvPr/>
        </p:nvSpPr>
        <p:spPr>
          <a:xfrm>
            <a:off x="4206240" y="1457496"/>
            <a:ext cx="788416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Create a document 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Write the words of the week, translate them, and if there is time, write a sentence using the words in English.</a:t>
            </a:r>
          </a:p>
          <a:p>
            <a:pPr>
              <a:buNone/>
            </a:pPr>
            <a:endParaRPr lang="en-US" dirty="0"/>
          </a:p>
          <a:p>
            <a:r>
              <a:rPr lang="en-US" b="1" dirty="0"/>
              <a:t>Words of the week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Confession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Coercion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Trauma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Grooming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Vulnerability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Facade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50A120EA-BFFE-6BCB-4F51-628236A39F4C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BF8CFF62-438F-71B8-56C6-27225ADDBB3B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Vocabulary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0776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A3E171-7797-E3EA-8C87-A4D532C1C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0357E672-F390-7E11-A569-FC42874E75E0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B68E917-5E2B-8486-5AF6-EE364F33C4A2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1500804-938E-4046-09D3-4157C0100E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BA52C5B3-8A93-5764-E835-940B9B0BBE63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1B564853-F964-C55F-543C-3307D63C9E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2068558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4A911209-CB5C-754A-D6BF-25ACD929E7A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9000" y="3054329"/>
            <a:ext cx="914400" cy="914400"/>
          </a:xfrm>
          <a:prstGeom prst="rect">
            <a:avLst/>
          </a:prstGeom>
        </p:spPr>
      </p:pic>
      <p:pic>
        <p:nvPicPr>
          <p:cNvPr id="10" name="Grafik 9" descr="Kunstner-kvinde med massiv udfyldning">
            <a:extLst>
              <a:ext uri="{FF2B5EF4-FFF2-40B4-BE49-F238E27FC236}">
                <a16:creationId xmlns:a16="http://schemas.microsoft.com/office/drawing/2014/main" id="{81E450EF-7EF7-CC44-C5B8-29FDB1D746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9000" y="4128864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E8C8C719-1443-D0D7-7E20-1BDB486F26C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9000" y="5203398"/>
            <a:ext cx="914400" cy="914400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5228B4DF-CB3C-9551-A546-1C379B21E69D}"/>
              </a:ext>
            </a:extLst>
          </p:cNvPr>
          <p:cNvSpPr txBox="1"/>
          <p:nvPr/>
        </p:nvSpPr>
        <p:spPr>
          <a:xfrm>
            <a:off x="3048000" y="1414511"/>
            <a:ext cx="83972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Incel?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sp>
        <p:nvSpPr>
          <p:cNvPr id="5" name="Tekstfelt 4">
            <a:extLst>
              <a:ext uri="{FF2B5EF4-FFF2-40B4-BE49-F238E27FC236}">
                <a16:creationId xmlns:a16="http://schemas.microsoft.com/office/drawing/2014/main" id="{B4915190-3D57-CD15-6A85-F240520AB774}"/>
              </a:ext>
            </a:extLst>
          </p:cNvPr>
          <p:cNvSpPr txBox="1"/>
          <p:nvPr/>
        </p:nvSpPr>
        <p:spPr>
          <a:xfrm>
            <a:off x="5532302" y="2587668"/>
            <a:ext cx="521189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b="1" dirty="0" err="1"/>
              <a:t>Let's</a:t>
            </a:r>
            <a:r>
              <a:rPr lang="da-DK" b="1" dirty="0"/>
              <a:t> </a:t>
            </a:r>
            <a:r>
              <a:rPr lang="da-DK" b="1" dirty="0" err="1"/>
              <a:t>watch</a:t>
            </a:r>
            <a:r>
              <a:rPr lang="da-DK" dirty="0"/>
              <a:t>: </a:t>
            </a:r>
            <a:r>
              <a:rPr lang="da-DK" u="sng" dirty="0">
                <a:hlinkClick r:id="rId7"/>
              </a:rPr>
              <a:t>Hvad er en </a:t>
            </a:r>
            <a:r>
              <a:rPr lang="da-DK" u="sng" dirty="0" err="1">
                <a:hlinkClick r:id="rId7"/>
              </a:rPr>
              <a:t>incel</a:t>
            </a:r>
            <a:r>
              <a:rPr lang="da-DK" u="sng" dirty="0">
                <a:hlinkClick r:id="rId7"/>
              </a:rPr>
              <a:t>?</a:t>
            </a:r>
            <a:r>
              <a:rPr lang="da-DK" dirty="0"/>
              <a:t> (ca. 7 min)</a:t>
            </a:r>
          </a:p>
          <a:p>
            <a:endParaRPr lang="da-DK" b="1" dirty="0"/>
          </a:p>
          <a:p>
            <a:endParaRPr lang="da-DK" b="1" dirty="0"/>
          </a:p>
          <a:p>
            <a:r>
              <a:rPr lang="en-US" b="1" noProof="0" dirty="0"/>
              <a:t>After watching the video, let’s discuss</a:t>
            </a:r>
          </a:p>
          <a:p>
            <a:r>
              <a:rPr lang="da-DK" b="1" dirty="0"/>
              <a:t>	</a:t>
            </a:r>
          </a:p>
          <a:p>
            <a:r>
              <a:rPr lang="en-US" b="1" dirty="0"/>
              <a:t>• </a:t>
            </a:r>
            <a:r>
              <a:rPr lang="en-US" dirty="0"/>
              <a:t>How do you understand the term Incel?</a:t>
            </a:r>
            <a:endParaRPr lang="da-DK" dirty="0"/>
          </a:p>
          <a:p>
            <a:r>
              <a:rPr lang="en-US" b="1" dirty="0"/>
              <a:t>• </a:t>
            </a:r>
            <a:r>
              <a:rPr lang="en-US" dirty="0"/>
              <a:t>Why do you think we had to watch this video? 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1235513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E78A54-A195-D346-1698-63B20E7D4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D5BCE3-C158-6E03-5D88-96320D1D63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3</a:t>
            </a:r>
            <a:br>
              <a:rPr lang="da-DK" b="1" dirty="0"/>
            </a:br>
            <a:r>
              <a:rPr lang="da-DK" b="1" dirty="0" err="1"/>
              <a:t>Lesson</a:t>
            </a:r>
            <a:r>
              <a:rPr lang="da-DK" b="1" dirty="0"/>
              <a:t> 2</a:t>
            </a:r>
            <a:br>
              <a:rPr lang="da-DK" b="1" dirty="0"/>
            </a:br>
            <a:r>
              <a:rPr lang="da-DK" sz="3100" b="1" dirty="0"/>
              <a:t>1,5 time (double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25E0A750-B2FB-2866-E827-1F12ECC51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2411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F37969-2B0F-3250-5AA5-B1BAE6683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B17A75A7-F396-FD7E-A12A-D7793FFD4811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97EFB503-ADB8-F5B2-E2D2-2655BE3AC64D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4CEDC29D-C098-2A35-8C4A-0B3AF3B6AD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B2F29AAC-4AE6-A67E-AB4A-E0D5AD50E830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218F3B46-78FF-0CCA-6B49-4C07E748CBD6}"/>
              </a:ext>
            </a:extLst>
          </p:cNvPr>
          <p:cNvSpPr txBox="1"/>
          <p:nvPr/>
        </p:nvSpPr>
        <p:spPr>
          <a:xfrm>
            <a:off x="4008120" y="693897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4E1EAD90-5350-B051-6092-71CA266C37A1}"/>
              </a:ext>
            </a:extLst>
          </p:cNvPr>
          <p:cNvGraphicFramePr/>
          <p:nvPr/>
        </p:nvGraphicFramePr>
        <p:xfrm>
          <a:off x="4592322" y="1956389"/>
          <a:ext cx="6959598" cy="4167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869DABE4-1039-B134-E387-B5C08EF937C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21080" y="2023926"/>
            <a:ext cx="914400" cy="914400"/>
          </a:xfrm>
          <a:prstGeom prst="rect">
            <a:avLst/>
          </a:prstGeom>
        </p:spPr>
      </p:pic>
      <p:pic>
        <p:nvPicPr>
          <p:cNvPr id="9" name="Grafik 8" descr="Hjerne i hoved med massiv udfyldning">
            <a:extLst>
              <a:ext uri="{FF2B5EF4-FFF2-40B4-BE49-F238E27FC236}">
                <a16:creationId xmlns:a16="http://schemas.microsoft.com/office/drawing/2014/main" id="{AF01886D-1EEF-3F0D-BFB4-947611754B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10" name="Grafik 9" descr="Teater med massiv udfyldning">
            <a:extLst>
              <a:ext uri="{FF2B5EF4-FFF2-40B4-BE49-F238E27FC236}">
                <a16:creationId xmlns:a16="http://schemas.microsoft.com/office/drawing/2014/main" id="{D65846D1-B156-058F-3747-D3254F8D91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  <p:pic>
        <p:nvPicPr>
          <p:cNvPr id="11" name="Grafik 10" descr="Teater med massiv udfyldning">
            <a:extLst>
              <a:ext uri="{FF2B5EF4-FFF2-40B4-BE49-F238E27FC236}">
                <a16:creationId xmlns:a16="http://schemas.microsoft.com/office/drawing/2014/main" id="{8B9C9234-E013-CB4D-DB7F-BA80D4CDDC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67127" y="313383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5998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1CC97D-D491-C845-345D-E38B2E61BF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124D0A04-AED4-6BAF-BC03-E93F210F866B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5F38CE5-E98D-8E72-D0B3-619DEDB6C6B9}"/>
              </a:ext>
            </a:extLst>
          </p:cNvPr>
          <p:cNvSpPr/>
          <p:nvPr/>
        </p:nvSpPr>
        <p:spPr>
          <a:xfrm>
            <a:off x="923471" y="195239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DC32A9E8-8E76-76E6-0368-910AA01262E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061E250D-245B-D3E5-DEC1-8875C2F7D1EA}"/>
              </a:ext>
            </a:extLst>
          </p:cNvPr>
          <p:cNvSpPr/>
          <p:nvPr/>
        </p:nvSpPr>
        <p:spPr>
          <a:xfrm>
            <a:off x="2067560" y="203601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3FA6B0EE-1876-13EC-3F38-F7A30404D8D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E73D1B99-45C8-0FF5-A627-0DB77FE9B4A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FA031C2A-390A-B22C-E927-0FC294DA079A}"/>
              </a:ext>
            </a:extLst>
          </p:cNvPr>
          <p:cNvSpPr txBox="1"/>
          <p:nvPr/>
        </p:nvSpPr>
        <p:spPr>
          <a:xfrm>
            <a:off x="3048000" y="1414511"/>
            <a:ext cx="83972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Language is Power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D439A48E-92A8-33DA-F0D2-475D5B5D8F14}"/>
              </a:ext>
            </a:extLst>
          </p:cNvPr>
          <p:cNvSpPr txBox="1"/>
          <p:nvPr/>
        </p:nvSpPr>
        <p:spPr>
          <a:xfrm>
            <a:off x="4671059" y="2260569"/>
            <a:ext cx="710728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Watch: </a:t>
            </a:r>
            <a:r>
              <a:rPr lang="en-US" dirty="0">
                <a:hlinkClick r:id="rId5"/>
              </a:rPr>
              <a:t>How to Control Your Emotions During a Difficult Conversation: The Harvard Business Review Guide</a:t>
            </a:r>
            <a:r>
              <a:rPr lang="en-US" dirty="0"/>
              <a:t> (6.39 min)</a:t>
            </a:r>
          </a:p>
          <a:p>
            <a:endParaRPr lang="en-US" b="1" dirty="0"/>
          </a:p>
          <a:p>
            <a:r>
              <a:rPr lang="en-US" b="1"/>
              <a:t>When have you last experienced a situation where </a:t>
            </a:r>
            <a:r>
              <a:rPr lang="en-US" b="1" dirty="0"/>
              <a:t>you </a:t>
            </a:r>
            <a:r>
              <a:rPr lang="en-US" b="1"/>
              <a:t>could use these tips, or imagine a situation </a:t>
            </a:r>
            <a:r>
              <a:rPr lang="en-US" b="1" dirty="0"/>
              <a:t>where </a:t>
            </a:r>
            <a:r>
              <a:rPr lang="en-US" b="1"/>
              <a:t>you could use them.</a:t>
            </a:r>
          </a:p>
          <a:p>
            <a:endParaRPr lang="en-US" b="1" dirty="0"/>
          </a:p>
          <a:p>
            <a:endParaRPr lang="da-DK" dirty="0"/>
          </a:p>
          <a:p>
            <a:r>
              <a:rPr lang="da-DK" dirty="0"/>
              <a:t>Brainstorm på dansk i 3 min, derefter skriver 2–3 engelske eksempler.</a:t>
            </a:r>
          </a:p>
          <a:p>
            <a:endParaRPr lang="da-DK" dirty="0"/>
          </a:p>
          <a:p>
            <a:r>
              <a:rPr lang="da-DK" dirty="0"/>
              <a:t>Find en anden gruppe og del jeres tanker.</a:t>
            </a:r>
          </a:p>
          <a:p>
            <a:endParaRPr lang="da-DK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Par-</a:t>
            </a:r>
            <a:r>
              <a:rPr lang="en-US" dirty="0" err="1"/>
              <a:t>deling</a:t>
            </a:r>
            <a:r>
              <a:rPr lang="en-US" dirty="0"/>
              <a:t>: 'In my experience, </a:t>
            </a:r>
            <a:r>
              <a:rPr lang="en-US"/>
              <a:t>I could control my emotions by..’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 err="1"/>
              <a:t>Afslutter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plenum</a:t>
            </a:r>
            <a:endParaRPr lang="da-DK" dirty="0"/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67719D53-BDFE-52EE-7E07-BFC4434C2344}"/>
              </a:ext>
            </a:extLst>
          </p:cNvPr>
          <p:cNvSpPr txBox="1"/>
          <p:nvPr/>
        </p:nvSpPr>
        <p:spPr>
          <a:xfrm>
            <a:off x="640080" y="6439784"/>
            <a:ext cx="8061960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chemeClr val="accent2"/>
                </a:solidFill>
              </a:rPr>
              <a:t>TBLT (Transfer til real-</a:t>
            </a:r>
            <a:r>
              <a:rPr lang="da-DK" sz="1400" i="1" dirty="0" err="1">
                <a:solidFill>
                  <a:schemeClr val="accent2"/>
                </a:solidFill>
              </a:rPr>
              <a:t>world</a:t>
            </a:r>
            <a:r>
              <a:rPr lang="da-DK" sz="1400" i="1" dirty="0">
                <a:solidFill>
                  <a:schemeClr val="accent2"/>
                </a:solidFill>
              </a:rPr>
              <a:t> kontekst) + </a:t>
            </a:r>
            <a:r>
              <a:rPr lang="da-DK" sz="1400" i="1" dirty="0" err="1">
                <a:solidFill>
                  <a:schemeClr val="accent2"/>
                </a:solidFill>
              </a:rPr>
              <a:t>Translanguaging</a:t>
            </a:r>
            <a:endParaRPr lang="da-DK" sz="1400" dirty="0">
              <a:solidFill>
                <a:schemeClr val="accent2"/>
              </a:solidFill>
            </a:endParaRPr>
          </a:p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3" name="Grafik 12" descr="Hjerne i hoved med massiv udfyldning">
            <a:extLst>
              <a:ext uri="{FF2B5EF4-FFF2-40B4-BE49-F238E27FC236}">
                <a16:creationId xmlns:a16="http://schemas.microsoft.com/office/drawing/2014/main" id="{C7614CEF-8D9A-A228-107E-B7D21988B6A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14" name="Grafik 13" descr="Teater med massiv udfyldning">
            <a:extLst>
              <a:ext uri="{FF2B5EF4-FFF2-40B4-BE49-F238E27FC236}">
                <a16:creationId xmlns:a16="http://schemas.microsoft.com/office/drawing/2014/main" id="{D4DC7AF2-2D8F-458B-8C2C-8825117D398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7143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FD1AC7-E48C-3A8C-72C0-D3090367F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FB6C21AD-14AD-B3B3-425C-BED390473EC7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2E07D8E5-B546-3040-1FA1-2C5CFDC4EBB8}"/>
              </a:ext>
            </a:extLst>
          </p:cNvPr>
          <p:cNvSpPr/>
          <p:nvPr/>
        </p:nvSpPr>
        <p:spPr>
          <a:xfrm>
            <a:off x="927099" y="301933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53CE033E-7056-4822-23EB-02A89C6956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728E6992-C79B-FD3E-5E2A-4D6AE8820262}"/>
              </a:ext>
            </a:extLst>
          </p:cNvPr>
          <p:cNvSpPr/>
          <p:nvPr/>
        </p:nvSpPr>
        <p:spPr>
          <a:xfrm>
            <a:off x="2102031" y="313212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Episode 3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C657D286-6AC2-6793-174A-D50614EB75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744347C6-D96B-7273-821E-AE4FFB26B1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A57D61C6-6170-779B-0CCC-478C3900E2F8}"/>
              </a:ext>
            </a:extLst>
          </p:cNvPr>
          <p:cNvSpPr txBox="1"/>
          <p:nvPr/>
        </p:nvSpPr>
        <p:spPr>
          <a:xfrm>
            <a:off x="4671060" y="1039485"/>
            <a:ext cx="710728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b="1" dirty="0" err="1">
                <a:latin typeface="ES Build Neutral"/>
              </a:rPr>
              <a:t>Adolescence</a:t>
            </a:r>
            <a:r>
              <a:rPr lang="da-DK" b="1" dirty="0">
                <a:latin typeface="ES Build Neutral"/>
              </a:rPr>
              <a:t> . Episode 3 . From 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11.00 min </a:t>
            </a:r>
            <a:r>
              <a:rPr lang="da-DK" b="1" dirty="0" err="1">
                <a:highlight>
                  <a:srgbClr val="DCEAF7"/>
                </a:highlight>
                <a:latin typeface="ES Build Neutral"/>
              </a:rPr>
              <a:t>until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 22.45 min </a:t>
            </a:r>
          </a:p>
          <a:p>
            <a:pPr>
              <a:buNone/>
            </a:pPr>
            <a:endParaRPr lang="da-DK" b="1" dirty="0"/>
          </a:p>
          <a:p>
            <a:pPr>
              <a:buNone/>
            </a:pPr>
            <a:r>
              <a:rPr lang="da-DK" dirty="0">
                <a:latin typeface="ES Build Neutral"/>
              </a:rPr>
              <a:t>Netflix</a:t>
            </a:r>
            <a:br>
              <a:rPr lang="da-DK" dirty="0"/>
            </a:br>
            <a:br>
              <a:rPr lang="da-DK" dirty="0"/>
            </a:br>
            <a:r>
              <a:rPr lang="da-DK" dirty="0">
                <a:latin typeface="ES Build Neutral"/>
              </a:rPr>
              <a:t>Da en 13-årig dreng anklages for drabet på en klassekammerat, stiller hans familie, psykologen og efterforskeren alle det samme spørgsmål: Hvad skete der egentlig? (CFU)</a:t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b="1" dirty="0">
                <a:latin typeface="ES Build Neutral"/>
              </a:rPr>
              <a:t>Note: </a:t>
            </a:r>
            <a:r>
              <a:rPr lang="da-DK" dirty="0">
                <a:latin typeface="ES Build Neutral"/>
              </a:rPr>
              <a:t>Jeg stopper episoden </a:t>
            </a:r>
            <a:r>
              <a:rPr lang="da-DK">
                <a:latin typeface="ES Build Neutral"/>
              </a:rPr>
              <a:t>3 </a:t>
            </a:r>
            <a:r>
              <a:rPr lang="da-DK" dirty="0">
                <a:latin typeface="ES Build Neutral"/>
              </a:rPr>
              <a:t>gange, efter;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13.52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>
                <a:latin typeface="ES Build Neutral"/>
              </a:rPr>
              <a:t>16.30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>
                <a:latin typeface="ES Build Neutral"/>
              </a:rPr>
              <a:t>19.35</a:t>
            </a:r>
            <a:r>
              <a:rPr lang="da-DK" dirty="0">
                <a:latin typeface="ES Build Neutral"/>
              </a:rPr>
              <a:t> min</a:t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dirty="0">
                <a:latin typeface="ES Build Neutral"/>
              </a:rPr>
              <a:t>I skal notere ét ord eller én sætning, som forklarer den scene, jeg stopper ved.</a:t>
            </a:r>
            <a:endParaRPr lang="da-DK" dirty="0">
              <a:highlight>
                <a:srgbClr val="FFFF00"/>
              </a:highlight>
            </a:endParaRPr>
          </a:p>
          <a:p>
            <a:endParaRPr lang="da-DK" dirty="0"/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3EB2F4C3-F6FD-5DD1-AE66-C2A27D50CE37}"/>
              </a:ext>
            </a:extLst>
          </p:cNvPr>
          <p:cNvSpPr txBox="1"/>
          <p:nvPr/>
        </p:nvSpPr>
        <p:spPr>
          <a:xfrm>
            <a:off x="640080" y="6439784"/>
            <a:ext cx="8061960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chemeClr val="accent2"/>
                </a:solidFill>
              </a:rPr>
              <a:t>TBLT (Transfer til real-</a:t>
            </a:r>
            <a:r>
              <a:rPr lang="da-DK" sz="1400" i="1" dirty="0" err="1">
                <a:solidFill>
                  <a:schemeClr val="accent2"/>
                </a:solidFill>
              </a:rPr>
              <a:t>world</a:t>
            </a:r>
            <a:r>
              <a:rPr lang="da-DK" sz="1400" i="1" dirty="0">
                <a:solidFill>
                  <a:schemeClr val="accent2"/>
                </a:solidFill>
              </a:rPr>
              <a:t> kontekst) + </a:t>
            </a:r>
            <a:r>
              <a:rPr lang="da-DK" sz="1400" i="1" dirty="0" err="1">
                <a:solidFill>
                  <a:schemeClr val="accent2"/>
                </a:solidFill>
              </a:rPr>
              <a:t>Translanguaging</a:t>
            </a:r>
            <a:endParaRPr lang="da-DK" sz="1400" dirty="0">
              <a:solidFill>
                <a:schemeClr val="accent2"/>
              </a:solidFill>
            </a:endParaRPr>
          </a:p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5" name="Grafik 4" descr="Hjerne i hoved med massiv udfyldning">
            <a:extLst>
              <a:ext uri="{FF2B5EF4-FFF2-40B4-BE49-F238E27FC236}">
                <a16:creationId xmlns:a16="http://schemas.microsoft.com/office/drawing/2014/main" id="{0DFC88C3-66EB-5714-EF8C-8064ED8080F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F1FC39E5-DAE5-DC3A-98AB-D7D33DA027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741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6A5999-C3EC-6634-D81B-6597D2194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C5EA2C0A-6982-A830-8B50-22F576F98A3D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BC62C60B-EE8F-D34B-28C7-2CFABB388169}"/>
              </a:ext>
            </a:extLst>
          </p:cNvPr>
          <p:cNvSpPr/>
          <p:nvPr/>
        </p:nvSpPr>
        <p:spPr>
          <a:xfrm>
            <a:off x="927099" y="301933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8D1A7F02-6434-C06C-65D2-F08FFEDF7D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E0E5F3D5-DE19-F2FF-7780-7C3C9BB02682}"/>
              </a:ext>
            </a:extLst>
          </p:cNvPr>
          <p:cNvSpPr/>
          <p:nvPr/>
        </p:nvSpPr>
        <p:spPr>
          <a:xfrm>
            <a:off x="2102031" y="313212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Episode 3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82F4A4BD-E05E-9044-9810-B248F795B1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94E14022-31CD-9F28-53FB-E21965FE7D2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FC445E36-3717-6ED3-13B2-14CA6E8B536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FD07ED49-6E1D-B36D-994B-2E8F5C02C52A}"/>
              </a:ext>
            </a:extLst>
          </p:cNvPr>
          <p:cNvSpPr txBox="1"/>
          <p:nvPr/>
        </p:nvSpPr>
        <p:spPr>
          <a:xfrm>
            <a:off x="4671060" y="1039485"/>
            <a:ext cx="71072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a-DK" sz="4000" b="1" dirty="0"/>
              <a:t>Break</a:t>
            </a:r>
            <a:endParaRPr lang="da-DK" b="1" dirty="0"/>
          </a:p>
        </p:txBody>
      </p:sp>
      <p:pic>
        <p:nvPicPr>
          <p:cNvPr id="2" name="Picture 2" descr="Adolescence | Official Trailer | Netflix">
            <a:extLst>
              <a:ext uri="{FF2B5EF4-FFF2-40B4-BE49-F238E27FC236}">
                <a16:creationId xmlns:a16="http://schemas.microsoft.com/office/drawing/2014/main" id="{65479072-28EC-A21E-F410-5CA65843C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765" y="2314335"/>
            <a:ext cx="5515429" cy="310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326E611C-196A-39EC-DA4A-BCA5424C42A4}"/>
              </a:ext>
            </a:extLst>
          </p:cNvPr>
          <p:cNvSpPr txBox="1"/>
          <p:nvPr/>
        </p:nvSpPr>
        <p:spPr>
          <a:xfrm>
            <a:off x="4245428" y="6280155"/>
            <a:ext cx="825354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Kilde: </a:t>
            </a:r>
            <a:r>
              <a:rPr lang="en-US" sz="1100" dirty="0">
                <a:solidFill>
                  <a:srgbClr val="467886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Adolescence: How Stephen Graham’s Netflix hit pulled off jaw dropping 'one shot' filming technique - Prolific North</a:t>
            </a:r>
            <a:endParaRPr lang="da-DK" sz="1100" dirty="0"/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36DBA765-5431-9FFA-AC25-87FA04CEF03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1713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2E7F58-F8C4-2219-46A8-0222378FF0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1FC34C42-3DF0-FAF3-1C27-E8DABCFCAD66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2DF5057-C4F4-8689-2835-C70D209EB58A}"/>
              </a:ext>
            </a:extLst>
          </p:cNvPr>
          <p:cNvSpPr/>
          <p:nvPr/>
        </p:nvSpPr>
        <p:spPr>
          <a:xfrm>
            <a:off x="927099" y="410790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FD0AFFE1-55CF-AB45-2D49-40A6239E8F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328B856C-EC22-9862-338E-3BC8680AC47B}"/>
              </a:ext>
            </a:extLst>
          </p:cNvPr>
          <p:cNvSpPr/>
          <p:nvPr/>
        </p:nvSpPr>
        <p:spPr>
          <a:xfrm>
            <a:off x="2102031" y="4220692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Episode 3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E6EC9431-3F71-74D4-A3E6-F6BCB657CF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4173622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E2FD5F62-D78E-1AB5-EE2F-80D15890CA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5992DEC0-177B-7280-75A3-5B11188255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515" y="5236056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0AAB4BF9-783B-4646-2271-6D7EEEEC0749}"/>
              </a:ext>
            </a:extLst>
          </p:cNvPr>
          <p:cNvSpPr txBox="1"/>
          <p:nvPr/>
        </p:nvSpPr>
        <p:spPr>
          <a:xfrm>
            <a:off x="3932827" y="607318"/>
            <a:ext cx="8153399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chemeClr val="tx2"/>
                </a:solidFill>
              </a:rPr>
              <a:t>Visual Note-Taking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Your Task</a:t>
            </a:r>
          </a:p>
          <a:p>
            <a:r>
              <a:rPr lang="en-US" b="1" dirty="0"/>
              <a:t>Watch:</a:t>
            </a:r>
            <a:r>
              <a:rPr lang="en-US" dirty="0"/>
              <a:t> We will be viewing the last bit of episode 3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b="1" dirty="0"/>
              <a:t>Note-taking:</a:t>
            </a:r>
            <a:r>
              <a:rPr lang="en-US" dirty="0"/>
              <a:t> Use your "Visual Note-Taking" sheet. You will see two columns: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What I SEE:</a:t>
            </a:r>
            <a:r>
              <a:rPr lang="en-US" dirty="0"/>
              <a:t> Describe the actions, symbols, or events happening on screen.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What I FEEL:</a:t>
            </a:r>
            <a:r>
              <a:rPr lang="en-US" dirty="0"/>
              <a:t> Describe your emotional reaction or the "vibe" of the scene.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The Goal:</a:t>
            </a:r>
            <a:r>
              <a:rPr lang="en-US" dirty="0"/>
              <a:t> Do not worry about perfect grammar or spelling. The focus is entirely on your </a:t>
            </a:r>
            <a:r>
              <a:rPr lang="en-US" b="1" dirty="0"/>
              <a:t>understanding</a:t>
            </a:r>
            <a:r>
              <a:rPr lang="en-US" dirty="0"/>
              <a:t> of the story and your </a:t>
            </a:r>
            <a:r>
              <a:rPr lang="en-US" b="1" dirty="0"/>
              <a:t>personal reaction</a:t>
            </a:r>
            <a:r>
              <a:rPr lang="en-US" dirty="0"/>
              <a:t> to it.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405C5C1D-88FD-A9F6-EE52-AAF505FC8CB1}"/>
              </a:ext>
            </a:extLst>
          </p:cNvPr>
          <p:cNvSpPr txBox="1"/>
          <p:nvPr/>
        </p:nvSpPr>
        <p:spPr>
          <a:xfrm>
            <a:off x="478971" y="6435768"/>
            <a:ext cx="853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chemeClr val="accent2"/>
                </a:solidFill>
              </a:rPr>
              <a:t>Multimodal Input Flood + Cognitive Load Optimization</a:t>
            </a:r>
            <a:endParaRPr lang="da-DK" sz="1400" dirty="0">
              <a:solidFill>
                <a:schemeClr val="accent2"/>
              </a:solidFill>
            </a:endParaRPr>
          </a:p>
        </p:txBody>
      </p:sp>
      <p:pic>
        <p:nvPicPr>
          <p:cNvPr id="15" name="Grafik 14" descr="Teater med massiv udfyldning">
            <a:extLst>
              <a:ext uri="{FF2B5EF4-FFF2-40B4-BE49-F238E27FC236}">
                <a16:creationId xmlns:a16="http://schemas.microsoft.com/office/drawing/2014/main" id="{78109EDC-F77C-6E64-67E5-0240BBE516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7623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D6A52C-F5CA-9C21-763F-897B7E16F2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BDE3370-CA60-8E93-89AF-4F9BC860EBEC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6434C337-8E4A-1D18-E506-95856451CFFB}"/>
              </a:ext>
            </a:extLst>
          </p:cNvPr>
          <p:cNvSpPr/>
          <p:nvPr/>
        </p:nvSpPr>
        <p:spPr>
          <a:xfrm>
            <a:off x="927099" y="410790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88C769D-DB5C-7536-934C-8CEA1EC5CA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F4BDA7C7-4E56-201F-6C62-4DF16A65974D}"/>
              </a:ext>
            </a:extLst>
          </p:cNvPr>
          <p:cNvSpPr/>
          <p:nvPr/>
        </p:nvSpPr>
        <p:spPr>
          <a:xfrm>
            <a:off x="2102031" y="4220692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Episode 3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DD551D64-56F2-55F6-14B2-8F20378AD46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4173622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28AF9DAB-96F8-E208-2CBF-37430A5BE5A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30CAC430-372F-38D2-6190-AA06ABA8AD3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515" y="5236056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51615B68-B4A2-7A7E-7D1A-D01C3EBF2FA2}"/>
              </a:ext>
            </a:extLst>
          </p:cNvPr>
          <p:cNvSpPr txBox="1"/>
          <p:nvPr/>
        </p:nvSpPr>
        <p:spPr>
          <a:xfrm>
            <a:off x="3932827" y="1028343"/>
            <a:ext cx="8153399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b="1" dirty="0" err="1">
                <a:latin typeface="ES Build Neutral"/>
              </a:rPr>
              <a:t>Adolescence</a:t>
            </a:r>
            <a:r>
              <a:rPr lang="da-DK" b="1" dirty="0">
                <a:latin typeface="ES Build Neutral"/>
              </a:rPr>
              <a:t> . Episode 3 . From 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22.45 min </a:t>
            </a:r>
            <a:r>
              <a:rPr lang="da-DK" b="1" dirty="0" err="1">
                <a:highlight>
                  <a:srgbClr val="DCEAF7"/>
                </a:highlight>
                <a:latin typeface="ES Build Neutral"/>
              </a:rPr>
              <a:t>until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 </a:t>
            </a:r>
            <a:r>
              <a:rPr lang="da-DK" b="1">
                <a:highlight>
                  <a:srgbClr val="DCEAF7"/>
                </a:highlight>
                <a:latin typeface="ES Build Neutral"/>
              </a:rPr>
              <a:t>50.25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 min </a:t>
            </a:r>
          </a:p>
          <a:p>
            <a:pPr>
              <a:buNone/>
            </a:pPr>
            <a:endParaRPr lang="da-DK" b="1" dirty="0"/>
          </a:p>
          <a:p>
            <a:pPr>
              <a:buNone/>
            </a:pPr>
            <a:r>
              <a:rPr lang="da-DK" dirty="0">
                <a:latin typeface="ES Build Neutral"/>
              </a:rPr>
              <a:t>Netflix</a:t>
            </a:r>
            <a:br>
              <a:rPr lang="da-DK" dirty="0"/>
            </a:br>
            <a:br>
              <a:rPr lang="da-DK" dirty="0"/>
            </a:br>
            <a:r>
              <a:rPr lang="da-DK" dirty="0">
                <a:latin typeface="ES Build Neutral"/>
              </a:rPr>
              <a:t>Da en 13-årig dreng anklages for drabet på en klassekammerat, stiller hans familie, psykologen og efterforskeren alle det samme spørgsmål: Hvad skete der egentlig? (CFU)</a:t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b="1" dirty="0">
                <a:latin typeface="ES Build Neutral"/>
              </a:rPr>
              <a:t>Note: </a:t>
            </a:r>
            <a:r>
              <a:rPr lang="da-DK" dirty="0">
                <a:latin typeface="ES Build Neutral"/>
              </a:rPr>
              <a:t>Jeg stopper episoden 3 gange, efter;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25.13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34.16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47.10 min</a:t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r>
              <a:rPr lang="en-US" b="1" dirty="0"/>
              <a:t>Note-taking:</a:t>
            </a:r>
            <a:r>
              <a:rPr lang="en-US" dirty="0"/>
              <a:t> Use your "Visual Note-Taking" sheet. You will see two columns: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What I SEE:</a:t>
            </a:r>
            <a:r>
              <a:rPr lang="en-US" dirty="0"/>
              <a:t> Describe the actions, symbols, or events happening on screen.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What I FEEL:</a:t>
            </a:r>
            <a:r>
              <a:rPr lang="en-US" dirty="0"/>
              <a:t> Describe your emotional reaction or the "vibe" of the scene</a:t>
            </a:r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2C1ED790-8137-0759-60D4-0691F285FAC2}"/>
              </a:ext>
            </a:extLst>
          </p:cNvPr>
          <p:cNvSpPr txBox="1"/>
          <p:nvPr/>
        </p:nvSpPr>
        <p:spPr>
          <a:xfrm>
            <a:off x="478971" y="6435768"/>
            <a:ext cx="853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chemeClr val="accent2"/>
                </a:solidFill>
              </a:rPr>
              <a:t>Multimodal Input Flood + Cognitive Load Optimization</a:t>
            </a:r>
            <a:endParaRPr lang="da-DK" sz="1400" dirty="0">
              <a:solidFill>
                <a:schemeClr val="accent2"/>
              </a:solidFill>
            </a:endParaRPr>
          </a:p>
        </p:txBody>
      </p:sp>
      <p:pic>
        <p:nvPicPr>
          <p:cNvPr id="15" name="Grafik 14" descr="Teater med massiv udfyldning">
            <a:extLst>
              <a:ext uri="{FF2B5EF4-FFF2-40B4-BE49-F238E27FC236}">
                <a16:creationId xmlns:a16="http://schemas.microsoft.com/office/drawing/2014/main" id="{A23A90B1-A825-36BB-554C-D248267076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6991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A93881-1477-2FD7-ECE5-A7F9C2A35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B27DB158-C372-92C5-A0EA-51717B4ED6D2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2F511607-EE9A-0B0B-BCD8-C1024B432A83}"/>
              </a:ext>
            </a:extLst>
          </p:cNvPr>
          <p:cNvSpPr/>
          <p:nvPr/>
        </p:nvSpPr>
        <p:spPr>
          <a:xfrm>
            <a:off x="927099" y="5207366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AD6B4A47-0D6B-1BA3-C987-8563B0235E1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0ED70B6C-018A-03F2-17D1-A362DC0E2992}"/>
              </a:ext>
            </a:extLst>
          </p:cNvPr>
          <p:cNvSpPr/>
          <p:nvPr/>
        </p:nvSpPr>
        <p:spPr>
          <a:xfrm>
            <a:off x="2105659" y="525840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Exit Ticket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E59786AD-793A-0E98-870C-64BF1EFEF3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4173622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45C117F4-10FB-B585-CFD0-388882EA56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C3059554-809E-59EB-32A2-37826089E09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515" y="5236056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4B2FFAE1-E1FD-2AC3-1098-16CD9C9A7FDE}"/>
              </a:ext>
            </a:extLst>
          </p:cNvPr>
          <p:cNvSpPr txBox="1"/>
          <p:nvPr/>
        </p:nvSpPr>
        <p:spPr>
          <a:xfrm>
            <a:off x="3932827" y="1028343"/>
            <a:ext cx="8153399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sz="3200" b="1" dirty="0">
                <a:latin typeface="ES Build Neutral"/>
              </a:rPr>
              <a:t>Exit </a:t>
            </a:r>
            <a:r>
              <a:rPr lang="da-DK" sz="3200" b="1" dirty="0" err="1">
                <a:latin typeface="ES Build Neutral"/>
              </a:rPr>
              <a:t>Ticket</a:t>
            </a:r>
            <a:endParaRPr lang="da-DK" sz="3200" b="1" dirty="0">
              <a:latin typeface="ES Build Neutral"/>
            </a:endParaRPr>
          </a:p>
          <a:p>
            <a:pPr>
              <a:buNone/>
            </a:pPr>
            <a:endParaRPr lang="da-DK" b="1" dirty="0">
              <a:latin typeface="ES Build Neutral"/>
            </a:endParaRPr>
          </a:p>
          <a:p>
            <a:r>
              <a:rPr lang="en-US" dirty="0"/>
              <a:t>1. Which character’s reaction in Episode 3 felt the most 'real' or relatable to you, and why? </a:t>
            </a:r>
          </a:p>
          <a:p>
            <a:r>
              <a:rPr lang="en-US" i="1" dirty="0"/>
              <a:t>Briefly describe a specific moment from the episode to support your choice.</a:t>
            </a:r>
          </a:p>
          <a:p>
            <a:endParaRPr lang="en-US" dirty="0">
              <a:latin typeface="ES Build Neutral"/>
            </a:endParaRPr>
          </a:p>
          <a:p>
            <a:r>
              <a:rPr lang="en-US" dirty="0">
                <a:latin typeface="ES Build Neutral"/>
              </a:rPr>
              <a:t>2. </a:t>
            </a:r>
            <a:r>
              <a:rPr lang="en-US" dirty="0"/>
              <a:t>In today’s episode, the protagonist vocalizes a major shift in his relationship with Katie.</a:t>
            </a:r>
          </a:p>
          <a:p>
            <a:r>
              <a:rPr lang="en-US" i="1" dirty="0"/>
              <a:t> In your own words, what was the primary cause of the tension, and does Jamie himself know?</a:t>
            </a:r>
          </a:p>
          <a:p>
            <a:endParaRPr lang="en-US" i="1" dirty="0">
              <a:latin typeface="ES Build Neutral"/>
            </a:endParaRPr>
          </a:p>
          <a:p>
            <a:r>
              <a:rPr lang="en-US" dirty="0"/>
              <a:t>3. If you had to give Episode 3 a title based on the themes we discussed today, what would it be? </a:t>
            </a:r>
          </a:p>
          <a:p>
            <a:r>
              <a:rPr lang="en-US" i="1" dirty="0"/>
              <a:t>Provide one reason why this title fits the events of the episode</a:t>
            </a:r>
            <a:endParaRPr lang="da-DK" i="1" dirty="0">
              <a:latin typeface="ES Build Neutral"/>
            </a:endParaRPr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E98299F4-F667-FC24-D8F7-F9CAF42DE00D}"/>
              </a:ext>
            </a:extLst>
          </p:cNvPr>
          <p:cNvSpPr txBox="1"/>
          <p:nvPr/>
        </p:nvSpPr>
        <p:spPr>
          <a:xfrm>
            <a:off x="478971" y="6435768"/>
            <a:ext cx="853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chemeClr val="accent2"/>
                </a:solidFill>
              </a:rPr>
              <a:t>Multimodal Input Flood + Cognitive Load Optimization</a:t>
            </a:r>
            <a:endParaRPr lang="da-DK" sz="1400" dirty="0">
              <a:solidFill>
                <a:schemeClr val="accent2"/>
              </a:solidFill>
            </a:endParaRPr>
          </a:p>
        </p:txBody>
      </p:sp>
      <p:pic>
        <p:nvPicPr>
          <p:cNvPr id="15" name="Grafik 14" descr="Teater med massiv udfyldning">
            <a:extLst>
              <a:ext uri="{FF2B5EF4-FFF2-40B4-BE49-F238E27FC236}">
                <a16:creationId xmlns:a16="http://schemas.microsoft.com/office/drawing/2014/main" id="{DAEF996F-29EE-474D-95D4-B338A1E086A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4571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6E9D4C-7AC1-63B7-FC99-63E48B280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FD95F3-C8BF-C9DD-BC17-F6AED465E8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4</a:t>
            </a:r>
            <a:br>
              <a:rPr lang="da-DK" b="1" dirty="0"/>
            </a:br>
            <a:r>
              <a:rPr lang="da-DK" sz="4000" b="1" dirty="0" err="1"/>
              <a:t>Lesson</a:t>
            </a:r>
            <a:r>
              <a:rPr lang="da-DK" sz="4000" b="1" dirty="0"/>
              <a:t> </a:t>
            </a:r>
            <a:r>
              <a:rPr lang="da-DK" sz="4000" b="1"/>
              <a:t>1</a:t>
            </a:r>
            <a:br>
              <a:rPr lang="da-DK" sz="4000" b="1" dirty="0"/>
            </a:br>
            <a:r>
              <a:rPr lang="da-DK" sz="2700" b="1" dirty="0"/>
              <a:t>45 minutter (Enkel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95AB92D5-3D7F-81EF-00AB-85F24C3D3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567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FDAF0-E746-DA11-D37E-00A90771C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F8C9094C-4B80-4A05-3129-0DCEB6ECD0A0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3FB40F9E-6216-4FB9-A130-B5044B9AE931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B42C2979-7B91-CD6B-A1DC-92C13641BB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960E2966-6A0B-1B19-1C8A-5879ADC1D50C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BEDB3DB1-8C04-E0B1-31A8-31DBFE4A84E6}"/>
              </a:ext>
            </a:extLst>
          </p:cNvPr>
          <p:cNvSpPr txBox="1"/>
          <p:nvPr/>
        </p:nvSpPr>
        <p:spPr>
          <a:xfrm>
            <a:off x="4015739" y="1287891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1FDC46B5-BC7B-03D1-53AF-906A9D5B58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1853070"/>
              </p:ext>
            </p:extLst>
          </p:nvPr>
        </p:nvGraphicFramePr>
        <p:xfrm>
          <a:off x="5290994" y="2320864"/>
          <a:ext cx="5907865" cy="3401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C2ED7628-1960-68EF-CFE0-7D4B0C94C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F8F17219-F54D-61B4-980D-57237E0447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pic>
        <p:nvPicPr>
          <p:cNvPr id="2" name="Grafik 1" descr="Teater med massiv udfyldning">
            <a:extLst>
              <a:ext uri="{FF2B5EF4-FFF2-40B4-BE49-F238E27FC236}">
                <a16:creationId xmlns:a16="http://schemas.microsoft.com/office/drawing/2014/main" id="{ABEDFD8D-59AF-06D0-B897-B1A7C4C1F56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65200" y="3691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1076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2C5FC5-B97E-EEAA-3740-7B89BE442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92AEF5DD-394D-1ACA-E265-92649B2A2260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A282758E-0AD7-8808-AB07-5569337B718A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F06FBDCB-7CD4-B805-FC13-FD7388C352C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559CF6C6-7523-8F1F-F93E-CDB43BB86408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2F4D988D-DA3D-0089-F10F-C8438BB53B2E}"/>
              </a:ext>
            </a:extLst>
          </p:cNvPr>
          <p:cNvSpPr txBox="1"/>
          <p:nvPr/>
        </p:nvSpPr>
        <p:spPr>
          <a:xfrm>
            <a:off x="3048000" y="1414511"/>
            <a:ext cx="83972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LEARNING OBJECTIVES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545E887E-CEF1-674D-7D21-30908DD89FE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724B0045-380E-7CD3-A399-DCBC6813AF2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0A2FADD0-D3AE-9C71-5114-766E5C95FE44}"/>
              </a:ext>
            </a:extLst>
          </p:cNvPr>
          <p:cNvSpPr txBox="1"/>
          <p:nvPr/>
        </p:nvSpPr>
        <p:spPr>
          <a:xfrm>
            <a:off x="3834130" y="2645288"/>
            <a:ext cx="7392670" cy="2534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my</a:t>
            </a:r>
            <a:r>
              <a:rPr lang="da-DK" altLang="da-DK" dirty="0">
                <a:latin typeface="Arial" panose="020B0604020202020204" pitchFamily="34" charset="0"/>
              </a:rPr>
              <a:t> prior </a:t>
            </a:r>
            <a:r>
              <a:rPr lang="da-DK" altLang="da-DK" dirty="0" err="1">
                <a:latin typeface="Arial" panose="020B0604020202020204" pitchFamily="34" charset="0"/>
              </a:rPr>
              <a:t>knowledge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teenage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life</a:t>
            </a:r>
            <a:r>
              <a:rPr lang="da-DK" altLang="da-DK" dirty="0">
                <a:latin typeface="Arial" panose="020B0604020202020204" pitchFamily="34" charset="0"/>
              </a:rPr>
              <a:t> and </a:t>
            </a:r>
            <a:r>
              <a:rPr lang="da-DK" altLang="da-DK" dirty="0" err="1">
                <a:latin typeface="Arial" panose="020B0604020202020204" pitchFamily="34" charset="0"/>
              </a:rPr>
              <a:t>crime</a:t>
            </a:r>
            <a:r>
              <a:rPr lang="da-DK" altLang="da-DK" dirty="0">
                <a:latin typeface="Arial" panose="020B0604020202020204" pitchFamily="34" charset="0"/>
              </a:rPr>
              <a:t> to </a:t>
            </a:r>
            <a:r>
              <a:rPr lang="da-DK" altLang="da-DK" dirty="0" err="1">
                <a:latin typeface="Arial" panose="020B0604020202020204" pitchFamily="34" charset="0"/>
              </a:rPr>
              <a:t>discuss</a:t>
            </a:r>
            <a:r>
              <a:rPr lang="da-DK" altLang="da-DK" dirty="0">
                <a:latin typeface="Arial" panose="020B0604020202020204" pitchFamily="34" charset="0"/>
              </a:rPr>
              <a:t> the </a:t>
            </a:r>
            <a:r>
              <a:rPr lang="da-DK" altLang="da-DK" dirty="0" err="1">
                <a:latin typeface="Arial" panose="020B0604020202020204" pitchFamily="34" charset="0"/>
              </a:rPr>
              <a:t>topic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understand and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key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vocabulary</a:t>
            </a:r>
            <a:r>
              <a:rPr lang="da-DK" altLang="da-DK" dirty="0">
                <a:latin typeface="Arial" panose="020B0604020202020204" pitchFamily="34" charset="0"/>
              </a:rPr>
              <a:t> from the series.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give a short oral </a:t>
            </a:r>
            <a:r>
              <a:rPr lang="da-DK" altLang="da-DK" dirty="0" err="1">
                <a:latin typeface="Arial" panose="020B0604020202020204" pitchFamily="34" charset="0"/>
              </a:rPr>
              <a:t>response</a:t>
            </a:r>
            <a:r>
              <a:rPr lang="da-DK" altLang="da-DK" dirty="0">
                <a:latin typeface="Arial" panose="020B0604020202020204" pitchFamily="34" charset="0"/>
              </a:rPr>
              <a:t> in English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the series.</a:t>
            </a:r>
          </a:p>
        </p:txBody>
      </p:sp>
      <p:pic>
        <p:nvPicPr>
          <p:cNvPr id="2" name="Grafik 1" descr="Teater med massiv udfyldning">
            <a:extLst>
              <a:ext uri="{FF2B5EF4-FFF2-40B4-BE49-F238E27FC236}">
                <a16:creationId xmlns:a16="http://schemas.microsoft.com/office/drawing/2014/main" id="{A3AC2DCE-4E66-6746-A536-88DAABE123E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3691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4886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49486B-E8C7-F4A1-9F8C-F9D2FA11A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EA7A75A5-0A79-F8A6-25C4-FC3DB940035A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40058242-1DF1-01E8-9BE7-2D7D665D75CA}"/>
              </a:ext>
            </a:extLst>
          </p:cNvPr>
          <p:cNvSpPr/>
          <p:nvPr/>
        </p:nvSpPr>
        <p:spPr>
          <a:xfrm>
            <a:off x="833120" y="245617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41217465-5C70-9004-07FC-40046F46BD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AE071C1F-FEE5-1D14-B6B7-14C89B9B2451}"/>
              </a:ext>
            </a:extLst>
          </p:cNvPr>
          <p:cNvSpPr/>
          <p:nvPr/>
        </p:nvSpPr>
        <p:spPr>
          <a:xfrm>
            <a:off x="2067562" y="262368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Vocabulary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A51CF5AF-044A-2111-32FC-A98162B50EA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F3EDE21C-E248-3BFD-B8DE-122C5EC0D0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F6EAAC42-FEE3-067E-13F8-1D0CA5F8D2AA}"/>
              </a:ext>
            </a:extLst>
          </p:cNvPr>
          <p:cNvSpPr txBox="1"/>
          <p:nvPr/>
        </p:nvSpPr>
        <p:spPr>
          <a:xfrm>
            <a:off x="4206240" y="1457496"/>
            <a:ext cx="7884160" cy="3139321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You have 10 mins.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Write the words of past and present week, translate them, and if there is time, write a sentence using the words in English.</a:t>
            </a:r>
          </a:p>
          <a:p>
            <a:pPr>
              <a:buNone/>
            </a:pPr>
            <a:endParaRPr lang="en-US" dirty="0"/>
          </a:p>
          <a:p>
            <a:r>
              <a:rPr lang="en-US" b="1" dirty="0"/>
              <a:t>Words of the week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1244500D-3C0F-3C58-D682-03491F1407F4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23355478-AE70-4F10-66F6-A702A0D20CFA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Vocabulary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A6946ADC-347F-C28F-1044-49E05E2D5DF6}"/>
              </a:ext>
            </a:extLst>
          </p:cNvPr>
          <p:cNvSpPr txBox="1"/>
          <p:nvPr/>
        </p:nvSpPr>
        <p:spPr>
          <a:xfrm>
            <a:off x="4177937" y="3930934"/>
            <a:ext cx="7884160" cy="1754326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Confession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Coercion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Protagonist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Trauma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Grooming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Vulnerability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Façade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 Perpetrator 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 Bystander 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 Empathy 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 Consequence 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 Tension 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 Radicalization</a:t>
            </a:r>
          </a:p>
        </p:txBody>
      </p:sp>
      <p:pic>
        <p:nvPicPr>
          <p:cNvPr id="12" name="Grafik 11" descr="Teater med massiv udfyldning">
            <a:extLst>
              <a:ext uri="{FF2B5EF4-FFF2-40B4-BE49-F238E27FC236}">
                <a16:creationId xmlns:a16="http://schemas.microsoft.com/office/drawing/2014/main" id="{3A074C3A-FF4D-F528-4C34-DC43C9C89E9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3691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2733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3DFE85-C36C-A486-1902-7D3DBE457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CC25F333-3F8B-D5A8-8290-4EF3927D91E9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1B98A3C2-823E-B61D-D2FA-25193BA195AD}"/>
              </a:ext>
            </a:extLst>
          </p:cNvPr>
          <p:cNvSpPr/>
          <p:nvPr/>
        </p:nvSpPr>
        <p:spPr>
          <a:xfrm>
            <a:off x="833120" y="3604754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FCC10498-F7CE-2DFF-593C-808988D5B8B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B6D9F150-550D-A8BC-A409-B1F994C35F2F}"/>
              </a:ext>
            </a:extLst>
          </p:cNvPr>
          <p:cNvSpPr/>
          <p:nvPr/>
        </p:nvSpPr>
        <p:spPr>
          <a:xfrm>
            <a:off x="2039983" y="3791497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Eps. 3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424DD69C-62BD-9A15-2BCC-F1F1AF3B0D7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091D23CD-6FC8-8269-4DC2-6A2D0D11F7F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B72F4C98-AE31-2990-EC65-52FA0B428453}"/>
              </a:ext>
            </a:extLst>
          </p:cNvPr>
          <p:cNvSpPr txBox="1"/>
          <p:nvPr/>
        </p:nvSpPr>
        <p:spPr>
          <a:xfrm>
            <a:off x="4489268" y="1340228"/>
            <a:ext cx="6461760" cy="1200329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r>
              <a:rPr lang="en-US" dirty="0"/>
              <a:t>We are going to watch the opening scene (11 min) of episode 3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61C4ECD4-E49A-A9F3-99D9-7D686007410A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6ECEF657-FF10-5605-016C-7F5AF3A30753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Watch eps. 3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BED53100-196A-E3DA-054F-2E138E42A74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3691746"/>
            <a:ext cx="914400" cy="914400"/>
          </a:xfrm>
          <a:prstGeom prst="rect">
            <a:avLst/>
          </a:prstGeom>
        </p:spPr>
      </p:pic>
      <p:sp>
        <p:nvSpPr>
          <p:cNvPr id="13" name="Tekstfelt 12">
            <a:extLst>
              <a:ext uri="{FF2B5EF4-FFF2-40B4-BE49-F238E27FC236}">
                <a16:creationId xmlns:a16="http://schemas.microsoft.com/office/drawing/2014/main" id="{021FE57E-0F75-782B-6F96-8F416B910E58}"/>
              </a:ext>
            </a:extLst>
          </p:cNvPr>
          <p:cNvSpPr txBox="1"/>
          <p:nvPr/>
        </p:nvSpPr>
        <p:spPr>
          <a:xfrm>
            <a:off x="4489268" y="2971612"/>
            <a:ext cx="646176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da-DK" b="0" i="0" dirty="0">
              <a:effectLst/>
              <a:latin typeface="ES Build Neutral"/>
            </a:endParaRPr>
          </a:p>
          <a:p>
            <a:pPr>
              <a:buNone/>
            </a:pPr>
            <a:r>
              <a:rPr lang="da-DK" b="1" dirty="0">
                <a:latin typeface="ES Build Neutral"/>
              </a:rPr>
              <a:t>Note: </a:t>
            </a:r>
            <a:r>
              <a:rPr lang="da-DK" dirty="0">
                <a:latin typeface="ES Build Neutral"/>
              </a:rPr>
              <a:t>Jeg stopper episoden 2 gange, efter;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latin typeface="ES Build Neutr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04.45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11 min</a:t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dirty="0">
                <a:latin typeface="ES Build Neutral"/>
              </a:rPr>
              <a:t>I skal notere ét ord eller én sætning, som forklarer den scene, jeg stopper ved.</a:t>
            </a:r>
            <a:endParaRPr lang="da-DK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6504151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C8172B-75AD-BD9F-6188-571C305F39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B7CAD983-3BD8-FE51-5195-9FDBD41303B4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6944AC2E-003E-7B66-9F30-A1A6EBE2C20C}"/>
              </a:ext>
            </a:extLst>
          </p:cNvPr>
          <p:cNvSpPr/>
          <p:nvPr/>
        </p:nvSpPr>
        <p:spPr>
          <a:xfrm>
            <a:off x="833120" y="479764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5D864E64-F8D5-E932-3460-7747789C652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2A56B234-FBDF-C721-50D6-EB0A90FCB53D}"/>
              </a:ext>
            </a:extLst>
          </p:cNvPr>
          <p:cNvSpPr/>
          <p:nvPr/>
        </p:nvSpPr>
        <p:spPr>
          <a:xfrm>
            <a:off x="2011680" y="4981317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Evaluation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0609B166-302D-0EAB-3CC0-88F90D5F90A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5BCEAABE-BF81-B3B8-CC24-F7A054AEBE1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1E0C0FDF-6BDB-F727-FF68-A3981300EA47}"/>
              </a:ext>
            </a:extLst>
          </p:cNvPr>
          <p:cNvSpPr txBox="1"/>
          <p:nvPr/>
        </p:nvSpPr>
        <p:spPr>
          <a:xfrm>
            <a:off x="4489268" y="1340228"/>
            <a:ext cx="6461760" cy="646331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CB86395C-9071-70E4-8917-55A5D00DC020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36EDE241-5DF5-EFA6-20D5-8667F620B5F7}"/>
              </a:ext>
            </a:extLst>
          </p:cNvPr>
          <p:cNvSpPr txBox="1"/>
          <p:nvPr/>
        </p:nvSpPr>
        <p:spPr>
          <a:xfrm>
            <a:off x="4008120" y="693897"/>
            <a:ext cx="6136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Reflection and Checking out</a:t>
            </a:r>
            <a:endParaRPr lang="en-US" sz="3600" dirty="0"/>
          </a:p>
          <a:p>
            <a:pPr algn="ctr"/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57AF14C8-95F8-74FF-CB4F-EB93B350719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3691746"/>
            <a:ext cx="914400" cy="914400"/>
          </a:xfrm>
          <a:prstGeom prst="rect">
            <a:avLst/>
          </a:prstGeom>
        </p:spPr>
      </p:pic>
      <p:sp>
        <p:nvSpPr>
          <p:cNvPr id="13" name="Tekstfelt 12">
            <a:extLst>
              <a:ext uri="{FF2B5EF4-FFF2-40B4-BE49-F238E27FC236}">
                <a16:creationId xmlns:a16="http://schemas.microsoft.com/office/drawing/2014/main" id="{9A953C21-EB43-AF0F-68AD-2B85C41AE5BE}"/>
              </a:ext>
            </a:extLst>
          </p:cNvPr>
          <p:cNvSpPr txBox="1"/>
          <p:nvPr/>
        </p:nvSpPr>
        <p:spPr>
          <a:xfrm>
            <a:off x="4489268" y="2971612"/>
            <a:ext cx="646176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en-US" b="0" i="0" noProof="0" dirty="0">
              <a:effectLst/>
              <a:latin typeface="ES Build Neutr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noProof="0" dirty="0">
                <a:latin typeface="ES Build Neutral"/>
              </a:rPr>
              <a:t>How do you think the rest of the episode will progress?</a:t>
            </a:r>
          </a:p>
          <a:p>
            <a:pPr marL="342900" indent="-342900">
              <a:buFont typeface="+mj-lt"/>
              <a:buAutoNum type="arabicPeriod"/>
            </a:pPr>
            <a:endParaRPr lang="en-US" noProof="0" dirty="0">
              <a:latin typeface="ES Build Neutr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noProof="0" dirty="0">
                <a:latin typeface="ES Build Neutral"/>
              </a:rPr>
              <a:t>Name one word that we have worked with today or a word you think defines the TV-show?</a:t>
            </a:r>
          </a:p>
          <a:p>
            <a:pPr marL="342900" indent="-342900">
              <a:buFont typeface="+mj-lt"/>
              <a:buAutoNum type="arabicPeriod"/>
            </a:pPr>
            <a:endParaRPr lang="en-US" noProof="0" dirty="0">
              <a:latin typeface="ES Build Neutr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noProof="0" dirty="0">
                <a:latin typeface="ES Build Neutral"/>
              </a:rPr>
              <a:t>Name a word that you think defines your </a:t>
            </a:r>
            <a:r>
              <a:rPr lang="en-US" noProof="0" dirty="0" err="1">
                <a:latin typeface="ES Build Neutral"/>
              </a:rPr>
              <a:t>generation</a:t>
            </a:r>
            <a:r>
              <a:rPr lang="en-US" noProof="0" dirty="0">
                <a:latin typeface="ES Build Neutral"/>
              </a:rPr>
              <a:t> (people your age)</a:t>
            </a:r>
            <a:endParaRPr lang="en-US" noProof="0" dirty="0"/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AD70A78F-3F6F-E04A-DA7F-EC9C6F26F635}"/>
              </a:ext>
            </a:extLst>
          </p:cNvPr>
          <p:cNvSpPr txBox="1"/>
          <p:nvPr/>
        </p:nvSpPr>
        <p:spPr>
          <a:xfrm>
            <a:off x="6400800" y="1305431"/>
            <a:ext cx="13498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noProof="0" dirty="0">
                <a:latin typeface="ES Build Neutral"/>
              </a:rPr>
              <a:t>3 Questions 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075154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3BF3E7-E01A-E75E-6B7D-2AE2B8544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73F196-F131-D1AA-B067-DD14575D51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4</a:t>
            </a:r>
            <a:br>
              <a:rPr lang="da-DK" b="1" dirty="0"/>
            </a:br>
            <a:r>
              <a:rPr lang="da-DK" b="1" dirty="0" err="1"/>
              <a:t>Lesson</a:t>
            </a:r>
            <a:r>
              <a:rPr lang="da-DK" b="1" dirty="0"/>
              <a:t> 2</a:t>
            </a:r>
            <a:br>
              <a:rPr lang="da-DK" b="1" dirty="0"/>
            </a:br>
            <a:r>
              <a:rPr lang="da-DK" sz="3100" b="1" dirty="0"/>
              <a:t>1,5 time (double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8B965DCD-C208-CC6A-AED8-6077F750D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5172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EE2BDD-32BC-51D6-92A3-31346299B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2B7C0753-D422-FE62-3774-7C64D470B5C4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17C1FC2-7C2F-36C3-5733-1EA8F782CD81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D6695E0-C77F-D4E4-4AC3-95FDAC19ED3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A55E918E-9A6B-B278-45F3-0551FF10CB9D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A379B29D-0AAD-CDCB-C33D-9D5FFAC6A9A5}"/>
              </a:ext>
            </a:extLst>
          </p:cNvPr>
          <p:cNvSpPr txBox="1"/>
          <p:nvPr/>
        </p:nvSpPr>
        <p:spPr>
          <a:xfrm>
            <a:off x="4008120" y="693897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B2C2372A-05FA-CACE-D15C-4892C0B8E4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4154391"/>
              </p:ext>
            </p:extLst>
          </p:nvPr>
        </p:nvGraphicFramePr>
        <p:xfrm>
          <a:off x="4592322" y="1956389"/>
          <a:ext cx="6959598" cy="4167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86C99B7A-295F-A037-06AA-67463CA242F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21080" y="2023926"/>
            <a:ext cx="914400" cy="914400"/>
          </a:xfrm>
          <a:prstGeom prst="rect">
            <a:avLst/>
          </a:prstGeom>
        </p:spPr>
      </p:pic>
      <p:pic>
        <p:nvPicPr>
          <p:cNvPr id="9" name="Grafik 8" descr="Hjerne i hoved med massiv udfyldning">
            <a:extLst>
              <a:ext uri="{FF2B5EF4-FFF2-40B4-BE49-F238E27FC236}">
                <a16:creationId xmlns:a16="http://schemas.microsoft.com/office/drawing/2014/main" id="{B485B152-F042-CC5D-9E05-B1601440BD6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10" name="Grafik 9" descr="Teater med massiv udfyldning">
            <a:extLst>
              <a:ext uri="{FF2B5EF4-FFF2-40B4-BE49-F238E27FC236}">
                <a16:creationId xmlns:a16="http://schemas.microsoft.com/office/drawing/2014/main" id="{71736A7E-7AAD-3DB8-480C-5A0FB57B3A7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  <p:pic>
        <p:nvPicPr>
          <p:cNvPr id="11" name="Grafik 10" descr="Teater med massiv udfyldning">
            <a:extLst>
              <a:ext uri="{FF2B5EF4-FFF2-40B4-BE49-F238E27FC236}">
                <a16:creationId xmlns:a16="http://schemas.microsoft.com/office/drawing/2014/main" id="{90E6CC21-D087-0E5D-0059-3D60E11F636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67127" y="313383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0272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26F4A8-08A7-0B43-9948-62657F1A5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9480812E-BAB9-C606-61B5-1CB63D7C2058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92E77A37-94D9-E000-959B-4899EF847A71}"/>
              </a:ext>
            </a:extLst>
          </p:cNvPr>
          <p:cNvSpPr/>
          <p:nvPr/>
        </p:nvSpPr>
        <p:spPr>
          <a:xfrm>
            <a:off x="923471" y="195239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78BC1214-319D-7887-C925-6747D85883C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0DF654F0-3DFD-4E5B-F148-537761CFF317}"/>
              </a:ext>
            </a:extLst>
          </p:cNvPr>
          <p:cNvSpPr/>
          <p:nvPr/>
        </p:nvSpPr>
        <p:spPr>
          <a:xfrm>
            <a:off x="2067560" y="203601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646A2797-6BFF-E7A3-B829-AEAA7963BE0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7F6FAA8E-BC05-E9D3-1D65-0F75936A3D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4BF6CB1B-65C3-883F-CCB3-FCA6ECA5322B}"/>
              </a:ext>
            </a:extLst>
          </p:cNvPr>
          <p:cNvSpPr txBox="1"/>
          <p:nvPr/>
        </p:nvSpPr>
        <p:spPr>
          <a:xfrm>
            <a:off x="3048000" y="1414511"/>
            <a:ext cx="83972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Grooming &amp; Manipulation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687B83B7-06E4-7232-60BE-85ADC4E0A8ED}"/>
              </a:ext>
            </a:extLst>
          </p:cNvPr>
          <p:cNvSpPr txBox="1"/>
          <p:nvPr/>
        </p:nvSpPr>
        <p:spPr>
          <a:xfrm>
            <a:off x="4671059" y="2260569"/>
            <a:ext cx="710728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Recap: In Week 3 we watched a video about incels.</a:t>
            </a:r>
            <a:r>
              <a:rPr lang="en-US" dirty="0">
                <a:hlinkClick r:id="rId5"/>
              </a:rPr>
              <a:t/>
            </a:r>
            <a:r>
              <a:rPr lang="en-US" dirty="0"/>
              <a:t/>
            </a:r>
          </a:p>
          <a:p>
            <a:endParaRPr lang="en-US" b="1" dirty="0"/>
          </a:p>
          <a:p>
            <a:r>
              <a:rPr lang="en-US" b="1"/>
              <a:t>Task: In pairs, discuss how Jamie’s online world may have shaped him.</a:t>
            </a:r>
            <a:r>
              <a:rPr lang="en-US" b="1" dirty="0"/>
              <a:t/>
            </a:r>
            <a:r>
              <a:rPr lang="en-US" b="1"/>
              <a:t/>
            </a:r>
            <a:r>
              <a:rPr lang="en-US" b="1" dirty="0"/>
              <a:t/>
            </a:r>
            <a:r>
              <a:rPr lang="en-US" b="1"/>
              <a:t/>
            </a:r>
          </a:p>
          <a:p>
            <a:endParaRPr lang="en-US" b="1" dirty="0"/>
          </a:p>
          <a:p>
            <a:endParaRPr lang="da-DK" dirty="0"/>
          </a:p>
          <a:p>
            <a:r>
              <a:rPr lang="da-DK" dirty="0"/>
              <a:t>This week’s words: confession, coercion, trauma, grooming, vulnerability, facade.</a:t>
            </a:r>
          </a:p>
          <a:p>
            <a:endParaRPr lang="da-DK" dirty="0"/>
          </a:p>
          <a:p>
            <a:r>
              <a:rPr lang="da-DK" dirty="0"/>
              <a:t>Write 3–4 sentences: “Jamie’s online world shaped him because…”</a:t>
            </a:r>
          </a:p>
          <a:p>
            <a:endParaRPr lang="da-DK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Starter: “He was vulnerable because…”</a:t>
            </a:r>
            <a:r>
              <a:rPr lang="en-US" dirty="0" err="1"/>
              <a:t/>
            </a:r>
            <a:r>
              <a:rPr lang="en-US" dirty="0"/>
              <a:t/>
            </a:r>
            <a:r>
              <a:rPr lang="en-US"/>
              <a:t/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 err="1"/>
              <a:t>Share with another pair.</a:t>
            </a:r>
            <a:r>
              <a:rPr lang="en-US" dirty="0"/>
              <a:t/>
            </a:r>
            <a:r>
              <a:rPr lang="en-US" dirty="0" err="1"/>
              <a:t/>
            </a:r>
            <a:r>
              <a:rPr lang="en-US" dirty="0"/>
              <a:t/>
            </a:r>
            <a:endParaRPr lang="da-DK" dirty="0"/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48E8ABF0-68FA-98A7-4B5E-8C40F96FFD14}"/>
              </a:ext>
            </a:extLst>
          </p:cNvPr>
          <p:cNvSpPr txBox="1"/>
          <p:nvPr/>
        </p:nvSpPr>
        <p:spPr>
          <a:xfrm>
            <a:off x="640080" y="6439784"/>
            <a:ext cx="8061960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CALLA (Elaboration) + TBLT (Real-World Outcome: peer discussion)</a:t>
            </a:r>
            <a:r>
              <a:rPr lang="da-DK" sz="1400" i="1" dirty="0">
                <a:solidFill>
                  <a:schemeClr val="accent2"/>
                </a:solidFill>
              </a:rPr>
              <a:t/>
            </a:r>
            <a:r>
              <a:rPr lang="da-DK" sz="1400" i="1" dirty="0" err="1">
                <a:solidFill>
                  <a:schemeClr val="accent2"/>
                </a:solidFill>
              </a:rPr>
              <a:t/>
            </a:r>
            <a:r>
              <a:rPr lang="da-DK" sz="1400" i="1" dirty="0">
                <a:solidFill>
                  <a:schemeClr val="accent2"/>
                </a:solidFill>
              </a:rPr>
              <a:t/>
            </a:r>
            <a:r>
              <a:rPr lang="da-DK" sz="1400" i="1" dirty="0" err="1">
                <a:solidFill>
                  <a:schemeClr val="accent2"/>
                </a:solidFill>
              </a:rPr>
              <a:t/>
            </a:r>
            <a:endParaRPr lang="da-DK" sz="1400" dirty="0">
              <a:solidFill>
                <a:schemeClr val="accent2"/>
              </a:solidFill>
            </a:endParaRPr>
          </a:p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3" name="Grafik 12" descr="Hjerne i hoved med massiv udfyldning">
            <a:extLst>
              <a:ext uri="{FF2B5EF4-FFF2-40B4-BE49-F238E27FC236}">
                <a16:creationId xmlns:a16="http://schemas.microsoft.com/office/drawing/2014/main" id="{296B3A48-DA37-1F57-A0AF-61092E78A01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14" name="Grafik 13" descr="Teater med massiv udfyldning">
            <a:extLst>
              <a:ext uri="{FF2B5EF4-FFF2-40B4-BE49-F238E27FC236}">
                <a16:creationId xmlns:a16="http://schemas.microsoft.com/office/drawing/2014/main" id="{E16B55A2-2EDC-F3EA-1D7F-B49A9C46A12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518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B52B9D-FF48-C7DE-DDE6-3D0E0F4EB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C04010B4-4D80-FCE5-0918-A5F4FB544623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7F661139-810A-67FC-9E8A-6702B0E0895C}"/>
              </a:ext>
            </a:extLst>
          </p:cNvPr>
          <p:cNvSpPr/>
          <p:nvPr/>
        </p:nvSpPr>
        <p:spPr>
          <a:xfrm>
            <a:off x="927099" y="301933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412B5EAA-AB20-854B-8226-F416E5C981F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16831B36-56E6-71F1-30BC-4502618E2ECB}"/>
              </a:ext>
            </a:extLst>
          </p:cNvPr>
          <p:cNvSpPr/>
          <p:nvPr/>
        </p:nvSpPr>
        <p:spPr>
          <a:xfrm>
            <a:off x="2102031" y="313212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Evidence Board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00D8142D-4F51-73BF-FE9A-E6CAA97382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CB3774F6-1750-95F6-F875-9A88AA1443B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EE260A03-0769-F401-D465-4D6F1F637374}"/>
              </a:ext>
            </a:extLst>
          </p:cNvPr>
          <p:cNvSpPr txBox="1"/>
          <p:nvPr/>
        </p:nvSpPr>
        <p:spPr>
          <a:xfrm>
            <a:off x="4671060" y="1039485"/>
            <a:ext cx="710728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b="1" dirty="0" err="1">
                <a:latin typeface="ES Build Neutral"/>
              </a:rPr>
              <a:t>Evidence Board — Step 1: Choose Your Scene</a:t>
            </a:r>
            <a:r>
              <a:rPr lang="da-DK" b="1" dirty="0">
                <a:latin typeface="ES Build Neutral"/>
              </a:rPr>
              <a:t/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/>
            </a:r>
            <a:r>
              <a:rPr lang="da-DK" b="1" dirty="0" err="1">
                <a:highlight>
                  <a:srgbClr val="DCEAF7"/>
                </a:highlight>
                <a:latin typeface="ES Build Neutral"/>
              </a:rPr>
              <a:t/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/>
            </a:r>
          </a:p>
          <a:p>
            <a:pPr>
              <a:buNone/>
            </a:pPr>
            <a:endParaRPr lang="da-DK" b="1" dirty="0"/>
          </a:p>
          <a:p>
            <a:pPr>
              <a:buNone/>
            </a:pPr>
            <a:r>
              <a:rPr lang="da-DK" dirty="0">
                <a:latin typeface="ES Build Neutral"/>
              </a:rPr>
              <a:t>In groups of 3–4, look back through your notes from the last two lessons on Episode 3.</a:t>
            </a:r>
            <a:br>
              <a:rPr lang="da-DK" dirty="0"/>
            </a:br>
            <a:br>
              <a:rPr lang="da-DK" dirty="0"/>
            </a:br>
            <a:r>
              <a:rPr lang="da-DK" dirty="0">
                <a:latin typeface="ES Build Neutral"/>
              </a:rPr>
              <a:t/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b="1" dirty="0">
                <a:latin typeface="ES Build Neutral"/>
              </a:rPr>
              <a:t>Choose ONE scene that best shows a moment of pressure, manipulation, or vulnerability.</a:t>
            </a:r>
            <a:r>
              <a:rPr lang="da-DK" dirty="0">
                <a:latin typeface="ES Build Neutral"/>
              </a:rPr>
              <a:t/>
            </a:r>
            <a:r>
              <a:rPr lang="da-DK">
                <a:latin typeface="ES Build Neutral"/>
              </a:rPr>
              <a:t/>
            </a:r>
            <a:r>
              <a:rPr lang="da-DK" dirty="0">
                <a:latin typeface="ES Build Neutral"/>
              </a:rPr>
              <a:t/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Which scene it is (describe briefly)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>
                <a:latin typeface="ES Build Neutral"/>
              </a:rPr>
              <a:t>Who is involved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>
                <a:latin typeface="ES Build Neutral"/>
              </a:rPr>
              <a:t>Why it stood out to your group</a:t>
            </a:r>
            <a:r>
              <a:rPr lang="da-DK" dirty="0">
                <a:latin typeface="ES Build Neutral"/>
              </a:rPr>
              <a:t/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dirty="0">
                <a:latin typeface="ES Build Neutral"/>
              </a:rPr>
              <a:t>Use this week’s vocabulary (confession, coercion, trauma, grooming, vulnerability, facade) in your explanation.</a:t>
            </a:r>
            <a:endParaRPr lang="da-DK" dirty="0">
              <a:highlight>
                <a:srgbClr val="FFFF00"/>
              </a:highlight>
            </a:endParaRPr>
          </a:p>
          <a:p>
            <a:endParaRPr lang="da-DK" dirty="0"/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19873C1F-6140-225A-CAEC-EF1FE92C38F2}"/>
              </a:ext>
            </a:extLst>
          </p:cNvPr>
          <p:cNvSpPr txBox="1"/>
          <p:nvPr/>
        </p:nvSpPr>
        <p:spPr>
          <a:xfrm>
            <a:off x="640080" y="6439784"/>
            <a:ext cx="8061960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CALLA (Selective Attention) + Retrieval-Based Learning</a:t>
            </a:r>
            <a:r>
              <a:rPr lang="da-DK" sz="1400" i="1" dirty="0">
                <a:solidFill>
                  <a:schemeClr val="accent2"/>
                </a:solidFill>
              </a:rPr>
              <a:t/>
            </a:r>
            <a:r>
              <a:rPr lang="da-DK" sz="1400" i="1" dirty="0" err="1">
                <a:solidFill>
                  <a:schemeClr val="accent2"/>
                </a:solidFill>
              </a:rPr>
              <a:t/>
            </a:r>
            <a:r>
              <a:rPr lang="da-DK" sz="1400" i="1" dirty="0">
                <a:solidFill>
                  <a:schemeClr val="accent2"/>
                </a:solidFill>
              </a:rPr>
              <a:t/>
            </a:r>
            <a:r>
              <a:rPr lang="da-DK" sz="1400" i="1" dirty="0" err="1">
                <a:solidFill>
                  <a:schemeClr val="accent2"/>
                </a:solidFill>
              </a:rPr>
              <a:t/>
            </a:r>
            <a:endParaRPr lang="da-DK" sz="1400" dirty="0">
              <a:solidFill>
                <a:schemeClr val="accent2"/>
              </a:solidFill>
            </a:endParaRPr>
          </a:p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5" name="Grafik 4" descr="Hjerne i hoved med massiv udfyldning">
            <a:extLst>
              <a:ext uri="{FF2B5EF4-FFF2-40B4-BE49-F238E27FC236}">
                <a16:creationId xmlns:a16="http://schemas.microsoft.com/office/drawing/2014/main" id="{99237F31-EB6E-B38C-F314-49608F948EF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7EFEEA5F-81B2-422A-2756-0B34F07809A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761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EBB7A8-35A9-404B-E80F-A80FECBBF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CF869032-CE9F-CB42-7DDE-5F90549F26D6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1608648B-FAF4-DA50-7893-2CD0B4335EE5}"/>
              </a:ext>
            </a:extLst>
          </p:cNvPr>
          <p:cNvSpPr/>
          <p:nvPr/>
        </p:nvSpPr>
        <p:spPr>
          <a:xfrm>
            <a:off x="927099" y="301933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7F7B46F3-9E75-4F98-C3A8-127E42BDE85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99882FFA-1814-5B22-80E8-46CC3F947B0B}"/>
              </a:ext>
            </a:extLst>
          </p:cNvPr>
          <p:cNvSpPr/>
          <p:nvPr/>
        </p:nvSpPr>
        <p:spPr>
          <a:xfrm>
            <a:off x="2102031" y="313212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Evidence Board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ED9C3A25-239E-C4AF-94AD-F8AFDF26652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FCE1649B-B180-62C2-3C93-0E842DEDB47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C990FA8D-3837-E112-2BBA-04B5660D5BD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A327DD68-1947-F321-7ED3-AAC18FDD64A7}"/>
              </a:ext>
            </a:extLst>
          </p:cNvPr>
          <p:cNvSpPr txBox="1"/>
          <p:nvPr/>
        </p:nvSpPr>
        <p:spPr>
          <a:xfrm>
            <a:off x="4671060" y="1039485"/>
            <a:ext cx="71072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a-DK" sz="4000" b="1" dirty="0"/>
              <a:t>Break</a:t>
            </a:r>
            <a:endParaRPr lang="da-DK" b="1" dirty="0"/>
          </a:p>
        </p:txBody>
      </p:sp>
      <p:pic>
        <p:nvPicPr>
          <p:cNvPr id="2" name="Picture 2" descr="Adolescence | Official Trailer | Netflix">
            <a:extLst>
              <a:ext uri="{FF2B5EF4-FFF2-40B4-BE49-F238E27FC236}">
                <a16:creationId xmlns:a16="http://schemas.microsoft.com/office/drawing/2014/main" id="{B56EE6A7-2BB0-7D4B-BBFF-132C6CAF0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765" y="2314335"/>
            <a:ext cx="5515429" cy="310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C459C4AA-1777-354D-F760-0CC136FB0690}"/>
              </a:ext>
            </a:extLst>
          </p:cNvPr>
          <p:cNvSpPr txBox="1"/>
          <p:nvPr/>
        </p:nvSpPr>
        <p:spPr>
          <a:xfrm>
            <a:off x="4245428" y="6280155"/>
            <a:ext cx="825354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Kilde: </a:t>
            </a:r>
            <a:r>
              <a:rPr lang="en-US" sz="1100" dirty="0">
                <a:solidFill>
                  <a:srgbClr val="467886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Adolescence: How Stephen Graham’s Netflix hit pulled off jaw dropping 'one shot' filming technique - Prolific North</a:t>
            </a:r>
            <a:endParaRPr lang="da-DK" sz="1100" dirty="0"/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956C019E-E0A4-1BD7-7776-35DDDF6B8D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4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F9F651-EAD7-2F59-3E4D-E951538F9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2A2A4A4C-9BF9-DC83-2B73-A013EDBECB0C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07578D8B-52DB-2E32-4514-034215BD3E23}"/>
              </a:ext>
            </a:extLst>
          </p:cNvPr>
          <p:cNvSpPr/>
          <p:nvPr/>
        </p:nvSpPr>
        <p:spPr>
          <a:xfrm>
            <a:off x="927099" y="410790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D67F33EF-FCAB-3F90-2721-816C6A09C5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EA36AE2F-869B-520A-9A46-25DA66DEA4A8}"/>
              </a:ext>
            </a:extLst>
          </p:cNvPr>
          <p:cNvSpPr/>
          <p:nvPr/>
        </p:nvSpPr>
        <p:spPr>
          <a:xfrm>
            <a:off x="2102031" y="4220692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Evidence Board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25AD7B45-F91D-19CF-1D8F-65F9780B565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4173622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3AC776B6-ACA5-487D-436C-8ADA422CC84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51C4F3F4-B786-2990-162B-A16B47D50C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515" y="5236056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0BC37FDB-0270-A601-EF57-523044517F16}"/>
              </a:ext>
            </a:extLst>
          </p:cNvPr>
          <p:cNvSpPr txBox="1"/>
          <p:nvPr/>
        </p:nvSpPr>
        <p:spPr>
          <a:xfrm>
            <a:off x="3932827" y="607318"/>
            <a:ext cx="8153399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chemeClr val="tx2"/>
                </a:solidFill>
              </a:rPr>
              <a:t>Evidence Board: Build It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Your Task</a:t>
            </a:r>
          </a:p>
          <a:p>
            <a:r>
              <a:rPr lang="en-US" b="1" dirty="0"/>
              <a:t>Create a small “Evidence Board” (poster or drawing) for the scene your group chose.</a:t>
            </a:r>
            <a:r>
              <a:rPr lang="en-US" dirty="0"/>
              <a:t/>
            </a:r>
          </a:p>
          <a:p>
            <a:r>
              <a:t>Include:</a:t>
            </a:r>
            <a:endParaRPr lang="en-US" dirty="0"/>
          </a:p>
          <a:p>
            <a:r>
              <a:t>- The scene you chose (in a few words)</a:t>
            </a:r>
            <a:endParaRPr lang="en-US" dirty="0"/>
          </a:p>
          <a:p>
            <a:r>
              <a:t>- One key vocabulary word that describes it</a:t>
            </a:r>
            <a:endParaRPr lang="en-US" dirty="0"/>
          </a:p>
          <a:p>
            <a:r>
              <a:t>- One quote or moment, in your own words</a:t>
            </a:r>
            <a:endParaRPr lang="en-US" dirty="0"/>
          </a:p>
          <a:p>
            <a:r>
              <a:rPr lang="en-US" b="1" dirty="0"/>
              <a:t>Add a small drawing or symbol that captures the mood of the scene.</a:t>
            </a:r>
            <a:r>
              <a:rPr lang="en-US" dirty="0"/>
              <a:t/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Time: 15 minutes to plan and draw.</a:t>
            </a:r>
            <a:r>
              <a:rPr lang="en-US" dirty="0"/>
              <a:t/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/>
            </a:r>
            <a:r>
              <a:rPr lang="en-US" dirty="0"/>
              <a:t/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The Goal: Focus on your understanding of Jamie’s story and your group’s interpretation — not on perfect drawing or grammar.</a:t>
            </a:r>
            <a:r>
              <a:rPr lang="en-US" dirty="0"/>
              <a:t/>
            </a:r>
            <a:r>
              <a:rPr lang="en-US" b="1" dirty="0"/>
              <a:t/>
            </a:r>
            <a:r>
              <a:rPr lang="en-US" dirty="0"/>
              <a:t/>
            </a:r>
            <a:r>
              <a:rPr lang="en-US" b="1" dirty="0"/>
              <a:t/>
            </a:r>
            <a:r>
              <a:rPr lang="en-US" dirty="0"/>
              <a:t/>
            </a:r>
          </a:p>
          <a:p>
            <a:pPr>
              <a:buNone/>
            </a:pPr>
            <a:endParaRPr lang="en-US" dirty="0"/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5FBB3411-8CC3-60B9-D2BC-0E179134C2DB}"/>
              </a:ext>
            </a:extLst>
          </p:cNvPr>
          <p:cNvSpPr txBox="1"/>
          <p:nvPr/>
        </p:nvSpPr>
        <p:spPr>
          <a:xfrm>
            <a:off x="478971" y="6435768"/>
            <a:ext cx="853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Multimodal Input Flood + Cognitive Load-Optimized Instruction</a:t>
            </a:r>
            <a:r>
              <a:rPr lang="en-US" sz="1400" i="1" dirty="0">
                <a:solidFill>
                  <a:schemeClr val="accent2"/>
                </a:solidFill>
              </a:rPr>
              <a:t/>
            </a:r>
            <a:endParaRPr lang="da-DK" sz="1400" dirty="0">
              <a:solidFill>
                <a:schemeClr val="accent2"/>
              </a:solidFill>
            </a:endParaRPr>
          </a:p>
        </p:txBody>
      </p:sp>
      <p:pic>
        <p:nvPicPr>
          <p:cNvPr id="15" name="Grafik 14" descr="Teater med massiv udfyldning">
            <a:extLst>
              <a:ext uri="{FF2B5EF4-FFF2-40B4-BE49-F238E27FC236}">
                <a16:creationId xmlns:a16="http://schemas.microsoft.com/office/drawing/2014/main" id="{58B82E60-1ED8-E9EF-4C23-F725BA9A8F1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2762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4EFBFC-BA4D-0A3B-1F3E-61DC120D9E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6BAD36F-E8AB-4902-BE32-3C58A2566822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B2A10E71-89F9-FE9B-E6C8-531F42EA2BD7}"/>
              </a:ext>
            </a:extLst>
          </p:cNvPr>
          <p:cNvSpPr/>
          <p:nvPr/>
        </p:nvSpPr>
        <p:spPr>
          <a:xfrm>
            <a:off x="927099" y="410790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48BE2E5-4C1D-8682-9708-831FE2926E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02BFBC44-F3FF-C0BE-1942-203F67CA959E}"/>
              </a:ext>
            </a:extLst>
          </p:cNvPr>
          <p:cNvSpPr/>
          <p:nvPr/>
        </p:nvSpPr>
        <p:spPr>
          <a:xfrm>
            <a:off x="2102031" y="4220692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Evidence Board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0BC2C48F-AEA1-0A4C-9447-077365C62D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4173622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9D87C949-D294-8756-310F-7E3A156042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DDF7DCC5-0E06-4841-9BB4-28ABD03C48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515" y="5236056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F7EFBBDC-7570-661D-89AE-001CC7487B2C}"/>
              </a:ext>
            </a:extLst>
          </p:cNvPr>
          <p:cNvSpPr txBox="1"/>
          <p:nvPr/>
        </p:nvSpPr>
        <p:spPr>
          <a:xfrm>
            <a:off x="3932827" y="1028343"/>
            <a:ext cx="8153399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b="1" dirty="0" err="1">
                <a:latin typeface="ES Build Neutral"/>
              </a:rPr>
              <a:t>Evidence Board — Gallery Walk</a:t>
            </a:r>
            <a:r>
              <a:rPr lang="da-DK" b="1" dirty="0">
                <a:latin typeface="ES Build Neutral"/>
              </a:rPr>
              <a:t/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/>
            </a:r>
            <a:r>
              <a:rPr lang="da-DK" b="1" dirty="0" err="1">
                <a:highlight>
                  <a:srgbClr val="DCEAF7"/>
                </a:highlight>
                <a:latin typeface="ES Build Neutral"/>
              </a:rPr>
              <a:t/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/>
            </a:r>
            <a:r>
              <a:rPr lang="da-DK" b="1">
                <a:highlight>
                  <a:srgbClr val="DCEAF7"/>
                </a:highlight>
                <a:latin typeface="ES Build Neutral"/>
              </a:rPr>
              <a:t/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/>
            </a:r>
          </a:p>
          <a:p>
            <a:pPr>
              <a:buNone/>
            </a:pPr>
            <a:endParaRPr lang="da-DK" b="1" dirty="0"/>
          </a:p>
          <a:p>
            <a:pPr>
              <a:buNone/>
            </a:pPr>
            <a:r>
              <a:rPr lang="da-DK" dirty="0">
                <a:latin typeface="ES Build Neutral"/>
              </a:rPr>
              <a:t>Place your Evidence Board on your table.</a:t>
            </a:r>
            <a:br>
              <a:rPr lang="da-DK" dirty="0"/>
            </a:br>
            <a:br>
              <a:rPr lang="da-DK" dirty="0"/>
            </a:br>
            <a:r>
              <a:rPr lang="da-DK" dirty="0">
                <a:latin typeface="ES Build Neutral"/>
              </a:rPr>
              <a:t/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r>
              <a:rPr lang="da-DK" b="1" dirty="0">
                <a:latin typeface="ES Build Neutral"/>
              </a:rPr>
              <a:t>Half the group stays to present (2 min each); the other half walks around and reads/listens.</a:t>
            </a:r>
            <a:r>
              <a:rPr lang="da-DK" dirty="0">
                <a:latin typeface="ES Build Neutral"/>
              </a:rPr>
              <a:t/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Guests write one comment or question in English on a sticky note.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>Switch roles after 5 minutes so everyone gets to present.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latin typeface="ES Build Neutral"/>
              </a:rPr>
              <a:t/>
            </a: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pPr>
              <a:buNone/>
            </a:pPr>
            <a:endParaRPr lang="da-DK" dirty="0">
              <a:latin typeface="ES Build Neutral"/>
            </a:endParaRPr>
          </a:p>
          <a:p>
            <a:r>
              <a:rPr lang="en-US" b="1" dirty="0"/>
              <a:t>Only positive observations or questions — no corrections.</a:t>
            </a:r>
            <a:r>
              <a:rPr lang="en-US" dirty="0"/>
              <a:t/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/>
            </a:r>
            <a:r>
              <a:rPr lang="en-US" dirty="0"/>
              <a:t/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/>
            </a:r>
            <a:r>
              <a:rPr lang="en-US" dirty="0"/>
              <a:t/>
            </a:r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6BA62B90-EC3D-A550-2642-C5D27A1E699D}"/>
              </a:ext>
            </a:extLst>
          </p:cNvPr>
          <p:cNvSpPr txBox="1"/>
          <p:nvPr/>
        </p:nvSpPr>
        <p:spPr>
          <a:xfrm>
            <a:off x="478971" y="6435768"/>
            <a:ext cx="853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TBLT (Real-World Outcome: peer presentation) + World Café method</a:t>
            </a:r>
            <a:r>
              <a:rPr lang="en-US" sz="1400" i="1" dirty="0">
                <a:solidFill>
                  <a:schemeClr val="accent2"/>
                </a:solidFill>
              </a:rPr>
              <a:t/>
            </a:r>
            <a:endParaRPr lang="da-DK" sz="1400" dirty="0">
              <a:solidFill>
                <a:schemeClr val="accent2"/>
              </a:solidFill>
            </a:endParaRPr>
          </a:p>
        </p:txBody>
      </p:sp>
      <p:pic>
        <p:nvPicPr>
          <p:cNvPr id="15" name="Grafik 14" descr="Teater med massiv udfyldning">
            <a:extLst>
              <a:ext uri="{FF2B5EF4-FFF2-40B4-BE49-F238E27FC236}">
                <a16:creationId xmlns:a16="http://schemas.microsoft.com/office/drawing/2014/main" id="{2087182B-505B-5F41-67DE-E218DE0EBE5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32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39E19E-00E7-FDAF-A390-95024EB9F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4EA32FE0-3DD5-708A-820E-002D30C339F8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F26D5BA7-A023-1FD2-D5A7-B10F8EE8C481}"/>
              </a:ext>
            </a:extLst>
          </p:cNvPr>
          <p:cNvSpPr/>
          <p:nvPr/>
        </p:nvSpPr>
        <p:spPr>
          <a:xfrm>
            <a:off x="927099" y="5207366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1042150D-A3B4-FE6C-3D4F-EF0AADC8036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E7AF5780-CF42-CDE2-95F5-31AE61F2EB22}"/>
              </a:ext>
            </a:extLst>
          </p:cNvPr>
          <p:cNvSpPr/>
          <p:nvPr/>
        </p:nvSpPr>
        <p:spPr>
          <a:xfrm>
            <a:off x="2105659" y="525840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Exit Ticket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75C6077A-6A41-9990-7C25-338D263336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4173622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1DD76B3D-7045-DB17-90CC-0078A59878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581DB80D-793A-62D6-9031-423DB3DCE6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515" y="5236056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20157AEE-9BD4-2F7B-BBC3-F72C44C5C597}"/>
              </a:ext>
            </a:extLst>
          </p:cNvPr>
          <p:cNvSpPr txBox="1"/>
          <p:nvPr/>
        </p:nvSpPr>
        <p:spPr>
          <a:xfrm>
            <a:off x="3932827" y="1028343"/>
            <a:ext cx="8153399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sz="3200" b="1" dirty="0">
                <a:latin typeface="ES Build Neutral"/>
              </a:rPr>
              <a:t>Exit </a:t>
            </a:r>
            <a:r>
              <a:rPr lang="da-DK" sz="3200" b="1" dirty="0" err="1">
                <a:latin typeface="ES Build Neutral"/>
              </a:rPr>
              <a:t>Ticket</a:t>
            </a:r>
            <a:endParaRPr lang="da-DK" sz="3200" b="1" dirty="0">
              <a:latin typeface="ES Build Neutral"/>
            </a:endParaRPr>
          </a:p>
          <a:p>
            <a:pPr>
              <a:buNone/>
            </a:pPr>
            <a:endParaRPr lang="da-DK" b="1" dirty="0">
              <a:latin typeface="ES Build Neutral"/>
            </a:endParaRPr>
          </a:p>
          <a:p>
            <a:r>
              <a:rPr lang="en-US" dirty="0"/>
              <a:t>1. What is one new thing you understood about Jamie after building your Evidence Board?</a:t>
            </a:r>
          </a:p>
          <a:p>
            <a:r>
              <a:rPr lang="en-US" i="1" dirty="0"/>
              <a:t>Give one concrete detail from your group’s discussion that helped you understand this.</a:t>
            </a:r>
          </a:p>
          <a:p>
            <a:endParaRPr lang="en-US" dirty="0">
              <a:latin typeface="ES Build Neutral"/>
            </a:endParaRPr>
          </a:p>
          <a:p>
            <a:r>
              <a:rPr lang="en-US" dirty="0">
                <a:latin typeface="ES Build Neutral"/>
              </a:rPr>
              <a:t>2. Which word from this week’s vocabulary (confession, coercion, trauma, grooming, vulnerability, facade) feels most important to Jamie’s story? Why?</a:t>
            </a:r>
            <a:r>
              <a:rPr lang="en-US" dirty="0"/>
              <a:t/>
            </a:r>
          </a:p>
          <a:p>
            <a:r>
              <a:rPr lang="en-US" i="1" dirty="0"/>
              <a:t/>
            </a:r>
          </a:p>
          <a:p>
            <a:endParaRPr lang="en-US" i="1" dirty="0">
              <a:latin typeface="ES Build Neutral"/>
            </a:endParaRPr>
          </a:p>
          <a:p>
            <a:r>
              <a:rPr lang="en-US" dirty="0"/>
              <a:t>3. What are you curious to find out when we start Episode 4 next lesson?</a:t>
            </a:r>
          </a:p>
          <a:p>
            <a:r>
              <a:rPr lang="en-US" i="1" dirty="0"/>
              <a:t/>
            </a:r>
            <a:endParaRPr lang="da-DK" i="1" dirty="0">
              <a:latin typeface="ES Build Neutral"/>
            </a:endParaRPr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7458DF68-10D0-498E-162C-AB02D7A204D3}"/>
              </a:ext>
            </a:extLst>
          </p:cNvPr>
          <p:cNvSpPr txBox="1"/>
          <p:nvPr/>
        </p:nvSpPr>
        <p:spPr>
          <a:xfrm>
            <a:off x="478971" y="6435768"/>
            <a:ext cx="853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Retrieval-Based Learning + Reflection</a:t>
            </a:r>
            <a:r>
              <a:rPr lang="en-US" sz="1400" i="1" dirty="0">
                <a:solidFill>
                  <a:schemeClr val="accent2"/>
                </a:solidFill>
              </a:rPr>
              <a:t/>
            </a:r>
            <a:endParaRPr lang="da-DK" sz="1400" dirty="0">
              <a:solidFill>
                <a:schemeClr val="accent2"/>
              </a:solidFill>
            </a:endParaRPr>
          </a:p>
        </p:txBody>
      </p:sp>
      <p:pic>
        <p:nvPicPr>
          <p:cNvPr id="15" name="Grafik 14" descr="Teater med massiv udfyldning">
            <a:extLst>
              <a:ext uri="{FF2B5EF4-FFF2-40B4-BE49-F238E27FC236}">
                <a16:creationId xmlns:a16="http://schemas.microsoft.com/office/drawing/2014/main" id="{0BFFB99A-B4FB-20F7-459F-525A6B656CD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9235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526E5D-895B-F30E-5717-797A28B33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947F0A-AEF7-A3D8-6C8A-D7A56B5D10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5</a:t>
            </a:r>
            <a:br>
              <a:rPr lang="da-DK" b="1" dirty="0"/>
            </a:br>
            <a:r>
              <a:rPr lang="da-DK" sz="4000" b="1" dirty="0" err="1"/>
              <a:t>Lesson</a:t>
            </a:r>
            <a:r>
              <a:rPr lang="da-DK" sz="4000" b="1" dirty="0"/>
              <a:t> </a:t>
            </a:r>
            <a:r>
              <a:rPr lang="da-DK" sz="4000" b="1"/>
              <a:t>1</a:t>
            </a:r>
            <a:br>
              <a:rPr lang="da-DK" sz="4000" b="1" dirty="0"/>
            </a:br>
            <a:r>
              <a:rPr lang="da-DK" sz="2700" b="1" dirty="0"/>
              <a:t>45 minutter (Enkel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EA6880D9-E370-FA5D-C022-7138CFABD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4656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24464C-3206-3B6C-066E-84DB58558C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23045ADC-2D7E-D4A5-863A-8AA6C73A6245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71EFECA4-1747-199B-6FB8-11EB55F550D2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B8FB848-F3B7-8F08-19A4-B7D427755D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E63E55BA-B66A-DFFB-9473-90E4253DF8C0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4D4B2BB0-BDDA-43A2-8CE9-352F5F4F3E3B}"/>
              </a:ext>
            </a:extLst>
          </p:cNvPr>
          <p:cNvSpPr txBox="1"/>
          <p:nvPr/>
        </p:nvSpPr>
        <p:spPr>
          <a:xfrm>
            <a:off x="4015739" y="1287891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FEAF09B1-F5F7-A9D5-98F8-6C08219A3F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7837649"/>
              </p:ext>
            </p:extLst>
          </p:nvPr>
        </p:nvGraphicFramePr>
        <p:xfrm>
          <a:off x="5290994" y="2320864"/>
          <a:ext cx="5907865" cy="3401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F503EF64-9DC5-D333-AD67-DB55E5E9E79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9C309A58-F2FD-9B85-CAE0-38DC53FE7D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pic>
        <p:nvPicPr>
          <p:cNvPr id="2" name="Grafik 1" descr="Teater med massiv udfyldning">
            <a:extLst>
              <a:ext uri="{FF2B5EF4-FFF2-40B4-BE49-F238E27FC236}">
                <a16:creationId xmlns:a16="http://schemas.microsoft.com/office/drawing/2014/main" id="{107E5E75-7D8D-20A0-16B4-1D4C04D320A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65200" y="3691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3878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6DE5C3-882A-C147-E453-863D2D17F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BDDFB484-F06B-B210-0BE5-53E1D6E2DC67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2A94DB35-10F9-C79F-9B6D-4A38C4B4D4EE}"/>
              </a:ext>
            </a:extLst>
          </p:cNvPr>
          <p:cNvSpPr/>
          <p:nvPr/>
        </p:nvSpPr>
        <p:spPr>
          <a:xfrm>
            <a:off x="853441" y="128789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E0A71340-7EA9-AE85-F7D7-BFA3A24625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0B6F8F3A-D18E-490F-C6CB-F35B34626B07}"/>
              </a:ext>
            </a:extLst>
          </p:cNvPr>
          <p:cNvSpPr/>
          <p:nvPr/>
        </p:nvSpPr>
        <p:spPr>
          <a:xfrm>
            <a:off x="2039621" y="141451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44682E40-7FAD-5E85-FAF5-D398B1742BE4}"/>
              </a:ext>
            </a:extLst>
          </p:cNvPr>
          <p:cNvSpPr txBox="1"/>
          <p:nvPr/>
        </p:nvSpPr>
        <p:spPr>
          <a:xfrm>
            <a:off x="3048000" y="1414511"/>
            <a:ext cx="83972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LEARNING OBJECTIVES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2921507A-DD25-5C2C-5C56-748B5741A0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94C3397C-C94C-B04E-7C90-BE76F4C83C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6BB97B8D-0355-06A7-E964-A4D3BE498364}"/>
              </a:ext>
            </a:extLst>
          </p:cNvPr>
          <p:cNvSpPr txBox="1"/>
          <p:nvPr/>
        </p:nvSpPr>
        <p:spPr>
          <a:xfrm>
            <a:off x="3834130" y="2645288"/>
            <a:ext cx="7392670" cy="2534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my</a:t>
            </a:r>
            <a:r>
              <a:rPr lang="da-DK" altLang="da-DK" dirty="0">
                <a:latin typeface="Arial" panose="020B0604020202020204" pitchFamily="34" charset="0"/>
              </a:rPr>
              <a:t> prior </a:t>
            </a:r>
            <a:r>
              <a:rPr lang="da-DK" altLang="da-DK" dirty="0" err="1">
                <a:latin typeface="Arial" panose="020B0604020202020204" pitchFamily="34" charset="0"/>
              </a:rPr>
              <a:t>knowledge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teenage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life</a:t>
            </a:r>
            <a:r>
              <a:rPr lang="da-DK" altLang="da-DK" dirty="0">
                <a:latin typeface="Arial" panose="020B0604020202020204" pitchFamily="34" charset="0"/>
              </a:rPr>
              <a:t> and </a:t>
            </a:r>
            <a:r>
              <a:rPr lang="da-DK" altLang="da-DK" dirty="0" err="1">
                <a:latin typeface="Arial" panose="020B0604020202020204" pitchFamily="34" charset="0"/>
              </a:rPr>
              <a:t>crime</a:t>
            </a:r>
            <a:r>
              <a:rPr lang="da-DK" altLang="da-DK" dirty="0">
                <a:latin typeface="Arial" panose="020B0604020202020204" pitchFamily="34" charset="0"/>
              </a:rPr>
              <a:t> to </a:t>
            </a:r>
            <a:r>
              <a:rPr lang="da-DK" altLang="da-DK" dirty="0" err="1">
                <a:latin typeface="Arial" panose="020B0604020202020204" pitchFamily="34" charset="0"/>
              </a:rPr>
              <a:t>discuss</a:t>
            </a:r>
            <a:r>
              <a:rPr lang="da-DK" altLang="da-DK" dirty="0">
                <a:latin typeface="Arial" panose="020B0604020202020204" pitchFamily="34" charset="0"/>
              </a:rPr>
              <a:t> the </a:t>
            </a:r>
            <a:r>
              <a:rPr lang="da-DK" altLang="da-DK" dirty="0" err="1">
                <a:latin typeface="Arial" panose="020B0604020202020204" pitchFamily="34" charset="0"/>
              </a:rPr>
              <a:t>topic</a:t>
            </a:r>
            <a:r>
              <a:rPr lang="da-DK" altLang="da-DK" dirty="0">
                <a:latin typeface="Arial" panose="020B0604020202020204" pitchFamily="34" charset="0"/>
              </a:rPr>
              <a:t>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understand and </a:t>
            </a:r>
            <a:r>
              <a:rPr lang="da-DK" altLang="da-DK" dirty="0" err="1">
                <a:latin typeface="Arial" panose="020B0604020202020204" pitchFamily="34" charset="0"/>
              </a:rPr>
              <a:t>use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key</a:t>
            </a:r>
            <a:r>
              <a:rPr lang="da-DK" altLang="da-DK" dirty="0">
                <a:latin typeface="Arial" panose="020B0604020202020204" pitchFamily="34" charset="0"/>
              </a:rPr>
              <a:t> </a:t>
            </a:r>
            <a:r>
              <a:rPr lang="da-DK" altLang="da-DK" dirty="0" err="1">
                <a:latin typeface="Arial" panose="020B0604020202020204" pitchFamily="34" charset="0"/>
              </a:rPr>
              <a:t>vocabulary</a:t>
            </a:r>
            <a:r>
              <a:rPr lang="da-DK" altLang="da-DK" dirty="0">
                <a:latin typeface="Arial" panose="020B0604020202020204" pitchFamily="34" charset="0"/>
              </a:rPr>
              <a:t> from the series.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a-DK" altLang="da-DK" dirty="0"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a-DK" altLang="da-DK" dirty="0">
                <a:latin typeface="Arial" panose="020B0604020202020204" pitchFamily="34" charset="0"/>
              </a:rPr>
              <a:t>I </a:t>
            </a:r>
            <a:r>
              <a:rPr lang="da-DK" altLang="da-DK" dirty="0" err="1">
                <a:latin typeface="Arial" panose="020B0604020202020204" pitchFamily="34" charset="0"/>
              </a:rPr>
              <a:t>can</a:t>
            </a:r>
            <a:r>
              <a:rPr lang="da-DK" altLang="da-DK" dirty="0">
                <a:latin typeface="Arial" panose="020B0604020202020204" pitchFamily="34" charset="0"/>
              </a:rPr>
              <a:t> give a short oral </a:t>
            </a:r>
            <a:r>
              <a:rPr lang="da-DK" altLang="da-DK" dirty="0" err="1">
                <a:latin typeface="Arial" panose="020B0604020202020204" pitchFamily="34" charset="0"/>
              </a:rPr>
              <a:t>response</a:t>
            </a:r>
            <a:r>
              <a:rPr lang="da-DK" altLang="da-DK" dirty="0">
                <a:latin typeface="Arial" panose="020B0604020202020204" pitchFamily="34" charset="0"/>
              </a:rPr>
              <a:t> in English </a:t>
            </a:r>
            <a:r>
              <a:rPr lang="da-DK" altLang="da-DK" dirty="0" err="1">
                <a:latin typeface="Arial" panose="020B0604020202020204" pitchFamily="34" charset="0"/>
              </a:rPr>
              <a:t>about</a:t>
            </a:r>
            <a:r>
              <a:rPr lang="da-DK" altLang="da-DK" dirty="0">
                <a:latin typeface="Arial" panose="020B0604020202020204" pitchFamily="34" charset="0"/>
              </a:rPr>
              <a:t> the series.</a:t>
            </a:r>
          </a:p>
        </p:txBody>
      </p:sp>
      <p:pic>
        <p:nvPicPr>
          <p:cNvPr id="2" name="Grafik 1" descr="Teater med massiv udfyldning">
            <a:extLst>
              <a:ext uri="{FF2B5EF4-FFF2-40B4-BE49-F238E27FC236}">
                <a16:creationId xmlns:a16="http://schemas.microsoft.com/office/drawing/2014/main" id="{CBD4002E-8218-326D-E965-30911A9175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3691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1737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C9D45B-3BF4-D89E-3D57-AB6CBC0E7A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FA1EC10D-DE67-A76D-A53B-405FC601DF6C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9B7CE90-E604-05D2-6357-1E82866B1420}"/>
              </a:ext>
            </a:extLst>
          </p:cNvPr>
          <p:cNvSpPr/>
          <p:nvPr/>
        </p:nvSpPr>
        <p:spPr>
          <a:xfrm>
            <a:off x="833120" y="245617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8DFAAE9C-75E7-97D9-A472-70AA7B5575D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296E01FD-1EB5-EE1C-43A6-236AF07541D0}"/>
              </a:ext>
            </a:extLst>
          </p:cNvPr>
          <p:cNvSpPr/>
          <p:nvPr/>
        </p:nvSpPr>
        <p:spPr>
          <a:xfrm>
            <a:off x="2067562" y="262368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Power of the Pen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01B48B86-7A92-60FB-E05A-44D37E673B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F62E10F2-44A0-3702-907C-0A232E2040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DD753EE5-6651-48F6-7D14-9D429FEBB65E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CALLA (Critical Evaluation) + TBLT (real-world literacy task)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F3CF6CAA-96BD-EFA1-48D1-2B5913111971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Power of the Pen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2" name="Grafik 11" descr="Teater med massiv udfyldning">
            <a:extLst>
              <a:ext uri="{FF2B5EF4-FFF2-40B4-BE49-F238E27FC236}">
                <a16:creationId xmlns:a16="http://schemas.microsoft.com/office/drawing/2014/main" id="{17928209-E00E-597D-77E2-FCBB379429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3691216"/>
            <a:ext cx="914400" cy="914400"/>
          </a:xfrm>
          <a:prstGeom prst="rect">
            <a:avLst/>
          </a:prstGeom>
        </p:spPr>
      </p:pic>
      <p:sp>
        <p:nvSpPr>
          <p:cNvPr id="6" name="Tekstfelt 5">
            <a:extLst>
              <a:ext uri="{FF2B5EF4-FFF2-40B4-BE49-F238E27FC236}">
                <a16:creationId xmlns:a16="http://schemas.microsoft.com/office/drawing/2014/main" id="{20E8962C-EB90-FBAE-4484-2A1C3D1C0E72}"/>
              </a:ext>
            </a:extLst>
          </p:cNvPr>
          <p:cNvSpPr txBox="1"/>
          <p:nvPr/>
        </p:nvSpPr>
        <p:spPr>
          <a:xfrm>
            <a:off x="4477294" y="1762631"/>
            <a:ext cx="7074626" cy="3764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Work alone or in pairs and answer the 5-part worksheet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5-part worksheet</a:t>
            </a:r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Part 1: Vocabulary</a:t>
            </a:r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Part 2: Critical Evaluation (The "Why")</a:t>
            </a:r>
            <a:endParaRPr lang="da-DK" dirty="0"/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Part 3: Match the Headlines</a:t>
            </a:r>
            <a:endParaRPr lang="da-DK" dirty="0"/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Part 4: Written Response</a:t>
            </a:r>
            <a:endParaRPr lang="da-DK" dirty="0"/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Part 5: </a:t>
            </a:r>
            <a:r>
              <a:rPr lang="en-US" dirty="0" err="1"/>
              <a:t>Analysing</a:t>
            </a:r>
            <a:r>
              <a:rPr lang="en-US" dirty="0"/>
              <a:t> the real world</a:t>
            </a:r>
            <a:endParaRPr lang="da-DK" dirty="0"/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da-DK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Time: </a:t>
            </a:r>
            <a:r>
              <a:rPr lang="da-DK" sz="1800" b="1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30</a:t>
            </a:r>
            <a:r>
              <a:rPr lang="da-DK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min</a:t>
            </a:r>
          </a:p>
        </p:txBody>
      </p:sp>
    </p:spTree>
    <p:extLst>
      <p:ext uri="{BB962C8B-B14F-4D97-AF65-F5344CB8AC3E}">
        <p14:creationId xmlns:p14="http://schemas.microsoft.com/office/powerpoint/2010/main" val="1862895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6DC9EA-B01C-5E6F-46E7-5B706CC2A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E0C1FC83-5A69-B5FA-6091-27EE47DC9A82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BE4AAD2-A6FE-F4EB-D894-B614CAED4575}"/>
              </a:ext>
            </a:extLst>
          </p:cNvPr>
          <p:cNvSpPr/>
          <p:nvPr/>
        </p:nvSpPr>
        <p:spPr>
          <a:xfrm>
            <a:off x="833120" y="3604754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877B71E-FA32-DC99-D663-EFE14A82F03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021CF819-216E-D488-CF68-D4E2A2375454}"/>
              </a:ext>
            </a:extLst>
          </p:cNvPr>
          <p:cNvSpPr/>
          <p:nvPr/>
        </p:nvSpPr>
        <p:spPr>
          <a:xfrm>
            <a:off x="2039983" y="3791497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Eps. 4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8AEE7761-E8DB-7A48-C130-3BB313BB94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7ED2D328-71C4-709C-9BAA-D561B5721BD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D05F8A9F-9F1C-22C1-058A-CFE0C23FC905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Watch eps. 4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49181062-0535-9276-E50E-8C3DE828A96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3691746"/>
            <a:ext cx="914400" cy="914400"/>
          </a:xfrm>
          <a:prstGeom prst="rect">
            <a:avLst/>
          </a:prstGeom>
        </p:spPr>
      </p:pic>
      <p:sp>
        <p:nvSpPr>
          <p:cNvPr id="13" name="Tekstfelt 12">
            <a:extLst>
              <a:ext uri="{FF2B5EF4-FFF2-40B4-BE49-F238E27FC236}">
                <a16:creationId xmlns:a16="http://schemas.microsoft.com/office/drawing/2014/main" id="{58E1B49B-2755-CA89-E716-6221E8879350}"/>
              </a:ext>
            </a:extLst>
          </p:cNvPr>
          <p:cNvSpPr txBox="1"/>
          <p:nvPr/>
        </p:nvSpPr>
        <p:spPr>
          <a:xfrm>
            <a:off x="4489268" y="3271783"/>
            <a:ext cx="646176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b="0" i="0" dirty="0">
                <a:effectLst/>
                <a:latin typeface="ES Build Neutral"/>
              </a:rPr>
              <a:t>I am </a:t>
            </a:r>
            <a:r>
              <a:rPr lang="da-DK" b="0" i="0" dirty="0" err="1">
                <a:effectLst/>
                <a:latin typeface="ES Build Neutral"/>
              </a:rPr>
              <a:t>going</a:t>
            </a:r>
            <a:r>
              <a:rPr lang="da-DK" b="0" i="0" dirty="0">
                <a:effectLst/>
                <a:latin typeface="ES Build Neutral"/>
              </a:rPr>
              <a:t> to stop episode 4 </a:t>
            </a:r>
            <a:r>
              <a:rPr lang="da-DK" b="0" i="0" dirty="0" err="1">
                <a:effectLst/>
                <a:latin typeface="ES Build Neutral"/>
              </a:rPr>
              <a:t>after</a:t>
            </a:r>
            <a:r>
              <a:rPr lang="da-DK" b="0" i="0" dirty="0">
                <a:effectLst/>
                <a:latin typeface="ES Build Neutral"/>
              </a:rPr>
              <a:t> 4.12 min, and </a:t>
            </a:r>
            <a:r>
              <a:rPr lang="da-DK" b="0" i="0" dirty="0" err="1">
                <a:effectLst/>
                <a:latin typeface="ES Build Neutral"/>
              </a:rPr>
              <a:t>you</a:t>
            </a:r>
            <a:r>
              <a:rPr lang="da-DK" b="0" i="0" dirty="0">
                <a:effectLst/>
                <a:latin typeface="ES Build Neutral"/>
              </a:rPr>
              <a:t> </a:t>
            </a:r>
            <a:r>
              <a:rPr lang="da-DK" b="0" i="0" dirty="0" err="1">
                <a:effectLst/>
                <a:latin typeface="ES Build Neutral"/>
              </a:rPr>
              <a:t>are</a:t>
            </a:r>
            <a:r>
              <a:rPr lang="da-DK" b="0" i="0" dirty="0">
                <a:effectLst/>
                <a:latin typeface="ES Build Neutral"/>
              </a:rPr>
              <a:t> </a:t>
            </a:r>
            <a:r>
              <a:rPr lang="da-DK" b="0" i="0" dirty="0" err="1">
                <a:effectLst/>
                <a:latin typeface="ES Build Neutral"/>
              </a:rPr>
              <a:t>going</a:t>
            </a:r>
            <a:r>
              <a:rPr lang="da-DK" b="0" i="0" dirty="0">
                <a:effectLst/>
                <a:latin typeface="ES Build Neutral"/>
              </a:rPr>
              <a:t> to </a:t>
            </a:r>
            <a:r>
              <a:rPr lang="da-DK" b="0" i="0" dirty="0" err="1">
                <a:effectLst/>
                <a:latin typeface="ES Build Neutral"/>
              </a:rPr>
              <a:t>answer</a:t>
            </a:r>
            <a:r>
              <a:rPr lang="da-DK" b="0" i="0" dirty="0">
                <a:effectLst/>
                <a:latin typeface="ES Build Neutral"/>
              </a:rPr>
              <a:t> the task “</a:t>
            </a:r>
            <a:r>
              <a:rPr lang="da-DK" i="0" dirty="0">
                <a:effectLst/>
                <a:latin typeface="ES Build Neutral"/>
              </a:rPr>
              <a:t/>
            </a:r>
            <a:r>
              <a:rPr lang="en-US" dirty="0"/>
              <a:t>Inner Monologue”.</a:t>
            </a:r>
            <a:endParaRPr lang="da-DK" i="0" dirty="0">
              <a:effectLst/>
              <a:latin typeface="ES Build Neutral"/>
            </a:endParaRPr>
          </a:p>
          <a:p>
            <a:pPr>
              <a:buNone/>
            </a:pPr>
            <a:endParaRPr lang="da-DK" dirty="0">
              <a:highlight>
                <a:srgbClr val="FFFF00"/>
              </a:highlight>
              <a:latin typeface="ES Build Neutral"/>
            </a:endParaRPr>
          </a:p>
          <a:p>
            <a:r>
              <a:rPr lang="en-US" b="1" dirty="0"/>
              <a:t>Inner Monologue:</a:t>
            </a:r>
          </a:p>
          <a:p>
            <a:r>
              <a:rPr lang="en-US" dirty="0"/>
              <a:t>Write exactly two sentences of what that father is thinking but </a:t>
            </a:r>
            <a:r>
              <a:rPr lang="en-US" i="1" dirty="0"/>
              <a:t>not</a:t>
            </a:r>
            <a:r>
              <a:rPr lang="en-US" dirty="0"/>
              <a:t> saying. </a:t>
            </a:r>
            <a:endParaRPr lang="da-DK" dirty="0">
              <a:highlight>
                <a:srgbClr val="FFFF00"/>
              </a:highlight>
            </a:endParaRPr>
          </a:p>
        </p:txBody>
      </p:sp>
      <p:sp>
        <p:nvSpPr>
          <p:cNvPr id="2" name="Tekstfelt 1">
            <a:extLst>
              <a:ext uri="{FF2B5EF4-FFF2-40B4-BE49-F238E27FC236}">
                <a16:creationId xmlns:a16="http://schemas.microsoft.com/office/drawing/2014/main" id="{795626A3-8764-9D9F-76F2-14BA67D53825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CALLA (Critical Evaluation) + TBLT (real-world literacy task)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0" name="Tekstfelt 9">
            <a:extLst>
              <a:ext uri="{FF2B5EF4-FFF2-40B4-BE49-F238E27FC236}">
                <a16:creationId xmlns:a16="http://schemas.microsoft.com/office/drawing/2014/main" id="{E869D7EC-1FDA-E1E3-C21E-695A42D61425}"/>
              </a:ext>
            </a:extLst>
          </p:cNvPr>
          <p:cNvSpPr txBox="1"/>
          <p:nvPr/>
        </p:nvSpPr>
        <p:spPr>
          <a:xfrm>
            <a:off x="5159828" y="1340228"/>
            <a:ext cx="38426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b="0" i="0" dirty="0" err="1">
                <a:effectLst/>
                <a:latin typeface="ES Build Neutral"/>
              </a:rPr>
              <a:t>We</a:t>
            </a:r>
            <a:r>
              <a:rPr lang="da-DK" b="0" i="0" dirty="0">
                <a:effectLst/>
                <a:latin typeface="ES Build Neutral"/>
              </a:rPr>
              <a:t> </a:t>
            </a:r>
            <a:r>
              <a:rPr lang="da-DK" b="0" i="0" dirty="0" err="1">
                <a:effectLst/>
                <a:latin typeface="ES Build Neutral"/>
              </a:rPr>
              <a:t>will</a:t>
            </a:r>
            <a:r>
              <a:rPr lang="da-DK" b="0" i="0" dirty="0">
                <a:effectLst/>
                <a:latin typeface="ES Build Neutral"/>
              </a:rPr>
              <a:t> </a:t>
            </a:r>
            <a:r>
              <a:rPr lang="da-DK" b="0" i="0" dirty="0" err="1">
                <a:effectLst/>
                <a:latin typeface="ES Build Neutral"/>
              </a:rPr>
              <a:t>watch</a:t>
            </a:r>
            <a:r>
              <a:rPr lang="da-DK" b="0" i="0" dirty="0">
                <a:effectLst/>
                <a:latin typeface="ES Build Neutral"/>
              </a:rPr>
              <a:t> the </a:t>
            </a:r>
            <a:r>
              <a:rPr lang="da-DK" b="0" i="0" dirty="0" err="1">
                <a:effectLst/>
                <a:latin typeface="ES Build Neutral"/>
              </a:rPr>
              <a:t>first</a:t>
            </a:r>
            <a:r>
              <a:rPr lang="da-DK" b="0" i="0" dirty="0">
                <a:effectLst/>
                <a:latin typeface="ES Build Neutral"/>
              </a:rPr>
              <a:t> 12 min of eps. 4 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775451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A82A92-E572-E867-D8A0-5F5270FF6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AFF146A9-C26E-AF42-39C4-148C92E88642}"/>
              </a:ext>
            </a:extLst>
          </p:cNvPr>
          <p:cNvSpPr/>
          <p:nvPr/>
        </p:nvSpPr>
        <p:spPr>
          <a:xfrm>
            <a:off x="640080" y="995680"/>
            <a:ext cx="1564640" cy="5039359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967D238-B62E-1B99-71B7-73D9B9706837}"/>
              </a:ext>
            </a:extLst>
          </p:cNvPr>
          <p:cNvSpPr/>
          <p:nvPr/>
        </p:nvSpPr>
        <p:spPr>
          <a:xfrm>
            <a:off x="833120" y="479764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30A4C90-19BF-55BC-255B-8797C53F815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141" y="1305431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AC5C0FE7-276A-2351-045C-917004E6249C}"/>
              </a:ext>
            </a:extLst>
          </p:cNvPr>
          <p:cNvSpPr/>
          <p:nvPr/>
        </p:nvSpPr>
        <p:spPr>
          <a:xfrm>
            <a:off x="2011680" y="4981317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Reflection</a:t>
            </a:r>
          </a:p>
        </p:txBody>
      </p:sp>
      <p:pic>
        <p:nvPicPr>
          <p:cNvPr id="3" name="Grafik 2" descr="Kunstig intelligens med massiv udfyldning">
            <a:extLst>
              <a:ext uri="{FF2B5EF4-FFF2-40B4-BE49-F238E27FC236}">
                <a16:creationId xmlns:a16="http://schemas.microsoft.com/office/drawing/2014/main" id="{2A445D3B-B27A-0084-D7CA-11B0D474879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3141" y="2500883"/>
            <a:ext cx="914400" cy="914400"/>
          </a:xfrm>
          <a:prstGeom prst="rect">
            <a:avLst/>
          </a:prstGeom>
        </p:spPr>
      </p:pic>
      <p:pic>
        <p:nvPicPr>
          <p:cNvPr id="21" name="Grafik 20" descr="Gruppebrainstorm med massiv udfyldning">
            <a:extLst>
              <a:ext uri="{FF2B5EF4-FFF2-40B4-BE49-F238E27FC236}">
                <a16:creationId xmlns:a16="http://schemas.microsoft.com/office/drawing/2014/main" id="{F49A5969-B401-FD01-055A-E0FE695100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200" y="4808097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2C6481DE-A77A-4F62-F071-20FFCEC91C27}"/>
              </a:ext>
            </a:extLst>
          </p:cNvPr>
          <p:cNvSpPr txBox="1"/>
          <p:nvPr/>
        </p:nvSpPr>
        <p:spPr>
          <a:xfrm>
            <a:off x="4489268" y="1340228"/>
            <a:ext cx="6461760" cy="646331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44B4D66C-EA0E-55C4-AE65-8C7C898CC23F}"/>
              </a:ext>
            </a:extLst>
          </p:cNvPr>
          <p:cNvSpPr txBox="1"/>
          <p:nvPr/>
        </p:nvSpPr>
        <p:spPr>
          <a:xfrm>
            <a:off x="640080" y="6119118"/>
            <a:ext cx="806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Learning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17726DEE-117E-14FD-6C1B-B93BB0C5AE41}"/>
              </a:ext>
            </a:extLst>
          </p:cNvPr>
          <p:cNvSpPr txBox="1"/>
          <p:nvPr/>
        </p:nvSpPr>
        <p:spPr>
          <a:xfrm>
            <a:off x="4008120" y="693897"/>
            <a:ext cx="613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Reflection</a:t>
            </a:r>
            <a:endParaRPr lang="da-DK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D8BD5BFF-77DC-462A-513C-F044593DB8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200" y="3691746"/>
            <a:ext cx="914400" cy="914400"/>
          </a:xfrm>
          <a:prstGeom prst="rect">
            <a:avLst/>
          </a:prstGeom>
        </p:spPr>
      </p:pic>
      <p:sp>
        <p:nvSpPr>
          <p:cNvPr id="13" name="Tekstfelt 12">
            <a:extLst>
              <a:ext uri="{FF2B5EF4-FFF2-40B4-BE49-F238E27FC236}">
                <a16:creationId xmlns:a16="http://schemas.microsoft.com/office/drawing/2014/main" id="{D434FDF9-8AC4-388D-9360-8AC242A42458}"/>
              </a:ext>
            </a:extLst>
          </p:cNvPr>
          <p:cNvSpPr txBox="1"/>
          <p:nvPr/>
        </p:nvSpPr>
        <p:spPr>
          <a:xfrm>
            <a:off x="4489268" y="2971612"/>
            <a:ext cx="64617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en-US" b="0" i="0" noProof="0" dirty="0">
              <a:effectLst/>
              <a:latin typeface="ES Build Neutr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noProof="0" dirty="0">
                <a:latin typeface="ES Build Neutral"/>
              </a:rPr>
              <a:t>What do you think will happen at the end of the episode?</a:t>
            </a:r>
            <a:endParaRPr lang="en-US" noProof="0" dirty="0"/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6124101C-EC88-B160-D84C-EF4E0C6C4067}"/>
              </a:ext>
            </a:extLst>
          </p:cNvPr>
          <p:cNvSpPr txBox="1"/>
          <p:nvPr/>
        </p:nvSpPr>
        <p:spPr>
          <a:xfrm>
            <a:off x="6400800" y="1305431"/>
            <a:ext cx="13498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ES Build Neutral"/>
              </a:rPr>
              <a:t>1</a:t>
            </a:r>
            <a:r>
              <a:rPr lang="en-US" noProof="0" dirty="0">
                <a:latin typeface="ES Build Neutral"/>
              </a:rPr>
              <a:t> Questions 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614182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4ACD9E-9C90-2DFA-9562-8D3BDE8FB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B99FFF-1FA9-3AC3-5A3C-373AD54356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b="1" dirty="0" err="1"/>
              <a:t>Week</a:t>
            </a:r>
            <a:r>
              <a:rPr lang="da-DK" b="1" dirty="0"/>
              <a:t> 5</a:t>
            </a:r>
            <a:br>
              <a:rPr lang="da-DK" b="1" dirty="0"/>
            </a:br>
            <a:r>
              <a:rPr lang="da-DK" b="1" dirty="0" err="1"/>
              <a:t>Lesson</a:t>
            </a:r>
            <a:r>
              <a:rPr lang="da-DK" b="1" dirty="0"/>
              <a:t> 2</a:t>
            </a:r>
            <a:br>
              <a:rPr lang="da-DK" b="1" dirty="0"/>
            </a:br>
            <a:r>
              <a:rPr lang="da-DK" sz="3100" b="1" dirty="0"/>
              <a:t>1,5 time (double lektion)</a:t>
            </a:r>
            <a:endParaRPr lang="da-DK" sz="3100" dirty="0"/>
          </a:p>
        </p:txBody>
      </p:sp>
      <p:pic>
        <p:nvPicPr>
          <p:cNvPr id="5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B4487140-B2F3-43F7-75BF-8263E3870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4726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76761B-11C4-4C5F-9B45-9655AB996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B6BC6FA4-D599-BD96-F7A8-9455C47454FB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6227C96-8D15-8843-B7BE-AE69CE9778ED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623AB303-3952-00F1-4A5F-AE926CB4F27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B82F33AA-56BE-EB46-1899-D1675BDD3C3F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D7EC9CED-C304-F27E-5150-E14C26F2F244}"/>
              </a:ext>
            </a:extLst>
          </p:cNvPr>
          <p:cNvSpPr txBox="1"/>
          <p:nvPr/>
        </p:nvSpPr>
        <p:spPr>
          <a:xfrm>
            <a:off x="4008120" y="693897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00FC22EF-A092-E6A0-4AD6-FFC9D8E419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4753722"/>
              </p:ext>
            </p:extLst>
          </p:nvPr>
        </p:nvGraphicFramePr>
        <p:xfrm>
          <a:off x="4592322" y="1956389"/>
          <a:ext cx="6959598" cy="4167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4B893D2B-D17C-52F3-1E95-3D9BF09D877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21080" y="2023926"/>
            <a:ext cx="914400" cy="914400"/>
          </a:xfrm>
          <a:prstGeom prst="rect">
            <a:avLst/>
          </a:prstGeom>
        </p:spPr>
      </p:pic>
      <p:pic>
        <p:nvPicPr>
          <p:cNvPr id="9" name="Grafik 8" descr="Hjerne i hoved med massiv udfyldning">
            <a:extLst>
              <a:ext uri="{FF2B5EF4-FFF2-40B4-BE49-F238E27FC236}">
                <a16:creationId xmlns:a16="http://schemas.microsoft.com/office/drawing/2014/main" id="{CD9F7032-8F23-D798-4BC9-14B752D62D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10" name="Grafik 9" descr="Teater med massiv udfyldning">
            <a:extLst>
              <a:ext uri="{FF2B5EF4-FFF2-40B4-BE49-F238E27FC236}">
                <a16:creationId xmlns:a16="http://schemas.microsoft.com/office/drawing/2014/main" id="{5BA5502C-A586-A439-9ED9-8A77045E2E6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  <p:pic>
        <p:nvPicPr>
          <p:cNvPr id="11" name="Grafik 10" descr="Teater med massiv udfyldning">
            <a:extLst>
              <a:ext uri="{FF2B5EF4-FFF2-40B4-BE49-F238E27FC236}">
                <a16:creationId xmlns:a16="http://schemas.microsoft.com/office/drawing/2014/main" id="{A9F80FDE-B7A8-6B4F-C984-21F34950FD3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67127" y="313383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80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3F1270-6720-05B6-8048-1E65148D3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CD2BFDEC-CC38-2151-3B0F-FD1188DABCB6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5A77FC7-12FE-C5BF-3802-7615773D0492}"/>
              </a:ext>
            </a:extLst>
          </p:cNvPr>
          <p:cNvSpPr/>
          <p:nvPr/>
        </p:nvSpPr>
        <p:spPr>
          <a:xfrm>
            <a:off x="923471" y="195239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B9B50DD5-BE57-58AD-5DB3-E95D90846FB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B4B63C0A-0DF2-20F8-AB1F-507788B1676F}"/>
              </a:ext>
            </a:extLst>
          </p:cNvPr>
          <p:cNvSpPr/>
          <p:nvPr/>
        </p:nvSpPr>
        <p:spPr>
          <a:xfrm>
            <a:off x="2067560" y="203601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DCEAF7"/>
                </a:solidFill>
              </a:rPr>
              <a:t>The Untold Stories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8C36CAC3-37F5-2120-E171-0E95A171A5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485B8D6B-A02B-2160-ADC4-4E30DBF09E6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7FC2A7DB-9026-AA73-3378-E4807B9DD946}"/>
              </a:ext>
            </a:extLst>
          </p:cNvPr>
          <p:cNvSpPr txBox="1"/>
          <p:nvPr/>
        </p:nvSpPr>
        <p:spPr>
          <a:xfrm>
            <a:off x="3154680" y="353331"/>
            <a:ext cx="83972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The Untold Stories</a:t>
            </a:r>
            <a:endParaRPr lang="en-US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da-DK" sz="4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0A09AD09-AF66-0CCA-7C39-B63C8FC9555D}"/>
              </a:ext>
            </a:extLst>
          </p:cNvPr>
          <p:cNvSpPr txBox="1"/>
          <p:nvPr/>
        </p:nvSpPr>
        <p:spPr>
          <a:xfrm>
            <a:off x="3937363" y="1052253"/>
            <a:ext cx="8061960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sz="1500"/>
              <a:t>The Big Question:</a:t>
            </a:r>
            <a:r>
              <a:rPr lang="en-US" dirty="0" sz="1500"/>
              <a:t> Whose perspective have we </a:t>
            </a:r>
            <a:r>
              <a:rPr lang="en-US" b="1" dirty="0" sz="1500"/>
              <a:t>NOT</a:t>
            </a:r>
            <a:r>
              <a:rPr lang="en-US" dirty="0" sz="1500"/>
              <a:t> heard in the show yet?</a:t>
            </a:r>
          </a:p>
          <a:p>
            <a:endParaRPr lang="en-US" dirty="0"/>
          </a:p>
          <a:p>
            <a:r>
              <a:rPr lang="en-US" b="1" dirty="0" sz="1500"/>
              <a:t>1. Pair Brainstorm (2–3 mins)</a:t>
            </a:r>
          </a:p>
          <a:p>
            <a:r>
              <a:rPr lang="en-US" dirty="0" sz="1500"/>
              <a:t>Talk with your partner (Danish or English is fine).</a:t>
            </a:r>
          </a:p>
          <a:p>
            <a:r>
              <a:rPr lang="en-US" dirty="0" sz="1500"/>
              <a:t>Identify characters "missing" from the narrative.</a:t>
            </a:r>
          </a:p>
          <a:p>
            <a:r>
              <a:rPr lang="en-US" b="1" dirty="0" sz="1500"/>
              <a:t>Examples:</a:t>
            </a:r>
            <a:r>
              <a:rPr lang="en-US" dirty="0" sz="1500"/>
              <a:t> The victim, the victim’s family, or Jamie’s sister.</a:t>
            </a:r>
          </a:p>
          <a:p>
            <a:endParaRPr lang="en-US" dirty="0"/>
          </a:p>
          <a:p>
            <a:r>
              <a:rPr lang="en-US" b="1" dirty="0" sz="1500"/>
              <a:t>2. Step Into Their Shoes</a:t>
            </a:r>
          </a:p>
          <a:p>
            <a:r>
              <a:rPr lang="en-US" dirty="0" sz="1500"/>
              <a:t>Choose </a:t>
            </a:r>
            <a:r>
              <a:rPr lang="en-US" b="1" dirty="0" sz="1500"/>
              <a:t>one</a:t>
            </a:r>
            <a:r>
              <a:rPr lang="en-US" dirty="0" sz="1500"/>
              <a:t> person from your brainstorm and consider: </a:t>
            </a:r>
            <a:r>
              <a:rPr lang="en-US" i="1" dirty="0" sz="1500"/>
              <a:t>What would they say about the murder and the whole situation?</a:t>
            </a:r>
            <a:endParaRPr lang="en-US" dirty="0"/>
          </a:p>
          <a:p>
            <a:endParaRPr lang="en-US" b="1" dirty="0"/>
          </a:p>
          <a:p>
            <a:r>
              <a:rPr lang="en-US" b="1" dirty="0" sz="1500"/>
              <a:t>3. The Writing Task</a:t>
            </a:r>
          </a:p>
          <a:p>
            <a:r>
              <a:rPr lang="en-US" dirty="0" sz="1500"/>
              <a:t>Write </a:t>
            </a:r>
            <a:r>
              <a:rPr lang="en-US" b="1" dirty="0" sz="1500"/>
              <a:t>4–6 sentences</a:t>
            </a:r>
            <a:r>
              <a:rPr lang="en-US" dirty="0" sz="1500"/>
              <a:t> in English from that person's perspective.</a:t>
            </a:r>
          </a:p>
          <a:p>
            <a:r>
              <a:rPr lang="en-US" b="1" dirty="0" sz="1500"/>
              <a:t>Goal:</a:t>
            </a:r>
            <a:r>
              <a:rPr lang="en-US" dirty="0" sz="1500"/>
              <a:t> Try to capture their specific emotions, secrets, or side of the story.</a:t>
            </a:r>
          </a:p>
          <a:p>
            <a:br>
              <a:rPr lang="en-US" dirty="0"/>
            </a:br>
            <a:r>
              <a:rPr lang="en-US" b="1" dirty="0" sz="1500"/>
              <a:t>Quick Tips for Your Writing:</a:t>
            </a:r>
          </a:p>
          <a:p>
            <a:r>
              <a:rPr lang="en-US" b="1" dirty="0" sz="1500"/>
              <a:t>Use "I" statements:</a:t>
            </a:r>
            <a:r>
              <a:rPr lang="en-US" dirty="0" sz="1500"/>
              <a:t> Write as if you </a:t>
            </a:r>
            <a:r>
              <a:rPr lang="en-US" i="1" dirty="0" sz="1500"/>
              <a:t>are</a:t>
            </a:r>
            <a:r>
              <a:rPr lang="en-US" dirty="0" sz="1500"/>
              <a:t> that person.</a:t>
            </a:r>
          </a:p>
          <a:p>
            <a:r>
              <a:rPr lang="en-US" b="1" dirty="0" sz="1500"/>
              <a:t>Think about tone:</a:t>
            </a:r>
            <a:r>
              <a:rPr lang="en-US" dirty="0" sz="1500"/>
              <a:t> Is this person angry, grieving, confused, or defensive?</a:t>
            </a:r>
          </a:p>
          <a:p>
            <a:r>
              <a:rPr lang="en-US" b="1" dirty="0" sz="1500"/>
              <a:t>Focus on the "Why":</a:t>
            </a:r>
            <a:r>
              <a:rPr lang="en-US" dirty="0" sz="1500"/>
              <a:t> Why haven't we heard from them until now?</a:t>
            </a: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22367C6F-D088-21E9-E515-9AB73B59A327}"/>
              </a:ext>
            </a:extLst>
          </p:cNvPr>
          <p:cNvSpPr txBox="1"/>
          <p:nvPr/>
        </p:nvSpPr>
        <p:spPr>
          <a:xfrm>
            <a:off x="640080" y="6439784"/>
            <a:ext cx="8061960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chemeClr val="accent2"/>
                </a:solidFill>
              </a:rPr>
              <a:t>TBLT + CALLA (</a:t>
            </a:r>
            <a:r>
              <a:rPr lang="da-DK" sz="1400" i="1" dirty="0" err="1">
                <a:solidFill>
                  <a:schemeClr val="accent2"/>
                </a:solidFill>
              </a:rPr>
              <a:t>perspektivtagning</a:t>
            </a:r>
            <a:r>
              <a:rPr lang="da-DK" sz="1400" i="1" dirty="0">
                <a:solidFill>
                  <a:schemeClr val="accent2"/>
                </a:solidFill>
              </a:rPr>
              <a:t>) + </a:t>
            </a:r>
            <a:r>
              <a:rPr lang="da-DK" sz="1400" i="1" dirty="0" err="1">
                <a:solidFill>
                  <a:schemeClr val="accent2"/>
                </a:solidFill>
              </a:rPr>
              <a:t>Translanguaging</a:t>
            </a:r>
            <a:endParaRPr lang="da-DK" sz="1400" dirty="0">
              <a:solidFill>
                <a:schemeClr val="accent2"/>
              </a:solidFill>
            </a:endParaRPr>
          </a:p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3" name="Grafik 12" descr="Hjerne i hoved med massiv udfyldning">
            <a:extLst>
              <a:ext uri="{FF2B5EF4-FFF2-40B4-BE49-F238E27FC236}">
                <a16:creationId xmlns:a16="http://schemas.microsoft.com/office/drawing/2014/main" id="{E4EB0706-DBC3-7011-438F-CBE9308485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14" name="Grafik 13" descr="Teater med massiv udfyldning">
            <a:extLst>
              <a:ext uri="{FF2B5EF4-FFF2-40B4-BE49-F238E27FC236}">
                <a16:creationId xmlns:a16="http://schemas.microsoft.com/office/drawing/2014/main" id="{64826052-319F-0531-4255-5CAC9E3D4E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223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E506F5-5415-8A5C-70CD-9D7FF5D68E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02E6158D-0CD2-B95D-5941-2043DCA86D09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08AF509B-0319-1F16-4561-97D50AF3909F}"/>
              </a:ext>
            </a:extLst>
          </p:cNvPr>
          <p:cNvSpPr/>
          <p:nvPr/>
        </p:nvSpPr>
        <p:spPr>
          <a:xfrm>
            <a:off x="927099" y="301933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BD7C167-589E-60C6-0B12-798434804A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5055C89A-65C4-4055-DB14-9E349AA64FD9}"/>
              </a:ext>
            </a:extLst>
          </p:cNvPr>
          <p:cNvSpPr/>
          <p:nvPr/>
        </p:nvSpPr>
        <p:spPr>
          <a:xfrm>
            <a:off x="2102031" y="313212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Episode 4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3C5B747F-5990-F91E-DE84-5C3FB9BD0A0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D5753ADF-436B-011D-C951-0794D5846E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6AFF72E7-7999-836E-7EEF-4953C60CE7DD}"/>
              </a:ext>
            </a:extLst>
          </p:cNvPr>
          <p:cNvSpPr txBox="1"/>
          <p:nvPr/>
        </p:nvSpPr>
        <p:spPr>
          <a:xfrm>
            <a:off x="4444637" y="1622980"/>
            <a:ext cx="710728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da-DK" dirty="0">
              <a:latin typeface="ES Build Neutral"/>
            </a:endParaRPr>
          </a:p>
          <a:p>
            <a:r>
              <a:rPr lang="en-US" b="1" dirty="0"/>
              <a:t>Prediction Checkpoints</a:t>
            </a:r>
          </a:p>
          <a:p>
            <a:r>
              <a:rPr lang="en-US" dirty="0"/>
              <a:t>We are going to watch 10-minutes of episode 4.</a:t>
            </a:r>
          </a:p>
          <a:p>
            <a:r>
              <a:rPr lang="en-US" dirty="0"/>
              <a:t>Before we start, write a "micro-prediction“.</a:t>
            </a:r>
          </a:p>
          <a:p>
            <a:endParaRPr lang="en-US" dirty="0"/>
          </a:p>
          <a:p>
            <a:r>
              <a:rPr lang="en-US" b="1" dirty="0"/>
              <a:t>Micro-prediction</a:t>
            </a:r>
          </a:p>
          <a:p>
            <a:r>
              <a:rPr lang="en-US" dirty="0"/>
              <a:t>Write ca. 10 words and 2-3 predictions of what you think will happen the next 10 minutes.</a:t>
            </a:r>
          </a:p>
          <a:p>
            <a:endParaRPr lang="en-US" dirty="0"/>
          </a:p>
          <a:p>
            <a:r>
              <a:rPr lang="en-US" b="1" dirty="0"/>
              <a:t>After 10 minutes</a:t>
            </a:r>
          </a:p>
          <a:p>
            <a:r>
              <a:rPr lang="en-US" dirty="0"/>
              <a:t>After 10 minutes mark your predictions with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+</a:t>
            </a:r>
            <a:r>
              <a:rPr lang="en-US" dirty="0"/>
              <a:t> if they were right,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-</a:t>
            </a:r>
            <a:r>
              <a:rPr lang="en-US" dirty="0"/>
              <a:t> if they were wrong,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!</a:t>
            </a:r>
            <a:r>
              <a:rPr lang="en-US" dirty="0"/>
              <a:t> if a twist surprised you</a:t>
            </a:r>
          </a:p>
          <a:p>
            <a:endParaRPr lang="da-DK" dirty="0"/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1326B157-1789-93DD-07C8-C25D05A88CC2}"/>
              </a:ext>
            </a:extLst>
          </p:cNvPr>
          <p:cNvSpPr txBox="1"/>
          <p:nvPr/>
        </p:nvSpPr>
        <p:spPr>
          <a:xfrm>
            <a:off x="640080" y="6439784"/>
            <a:ext cx="8061960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chemeClr val="accent2"/>
                </a:solidFill>
              </a:rPr>
              <a:t>TBLT (Transfer til real-</a:t>
            </a:r>
            <a:r>
              <a:rPr lang="da-DK" sz="1400" i="1" dirty="0" err="1">
                <a:solidFill>
                  <a:schemeClr val="accent2"/>
                </a:solidFill>
              </a:rPr>
              <a:t>world</a:t>
            </a:r>
            <a:r>
              <a:rPr lang="da-DK" sz="1400" i="1" dirty="0">
                <a:solidFill>
                  <a:schemeClr val="accent2"/>
                </a:solidFill>
              </a:rPr>
              <a:t> kontekst) + </a:t>
            </a:r>
            <a:r>
              <a:rPr lang="da-DK" sz="1400" i="1" dirty="0" err="1">
                <a:solidFill>
                  <a:schemeClr val="accent2"/>
                </a:solidFill>
              </a:rPr>
              <a:t>Translanguaging</a:t>
            </a:r>
            <a:endParaRPr lang="da-DK" sz="1400" dirty="0">
              <a:solidFill>
                <a:schemeClr val="accent2"/>
              </a:solidFill>
            </a:endParaRPr>
          </a:p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5" name="Grafik 4" descr="Hjerne i hoved med massiv udfyldning">
            <a:extLst>
              <a:ext uri="{FF2B5EF4-FFF2-40B4-BE49-F238E27FC236}">
                <a16:creationId xmlns:a16="http://schemas.microsoft.com/office/drawing/2014/main" id="{B4546548-5006-9E83-4762-03FE3A8EAD2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9B44E221-B700-EDD9-DF29-8E8DE8625F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8827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204D19-D4B7-56FD-3E62-DAA27DC42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FD2C0118-6660-780E-3863-4E1539CACEAD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3F742E9A-4A40-3FF6-F027-741851147332}"/>
              </a:ext>
            </a:extLst>
          </p:cNvPr>
          <p:cNvSpPr/>
          <p:nvPr/>
        </p:nvSpPr>
        <p:spPr>
          <a:xfrm>
            <a:off x="927099" y="301933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A3ADB2EC-2357-E5A5-B259-7148CA6671E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EF281984-7CB3-CB57-A936-695F426FAFEE}"/>
              </a:ext>
            </a:extLst>
          </p:cNvPr>
          <p:cNvSpPr/>
          <p:nvPr/>
        </p:nvSpPr>
        <p:spPr>
          <a:xfrm>
            <a:off x="2102031" y="313212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Episode 4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0FCB63B5-1E17-7433-1187-785EA79F3D0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771F2434-E00A-BFD4-5981-6E79550E765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DBA14826-4094-22FD-8F4F-B3C0C0B07309}"/>
              </a:ext>
            </a:extLst>
          </p:cNvPr>
          <p:cNvSpPr txBox="1"/>
          <p:nvPr/>
        </p:nvSpPr>
        <p:spPr>
          <a:xfrm>
            <a:off x="4671060" y="1039485"/>
            <a:ext cx="710728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b="1" dirty="0" err="1">
                <a:latin typeface="ES Build Neutral"/>
              </a:rPr>
              <a:t>Adolescence</a:t>
            </a:r>
            <a:r>
              <a:rPr lang="da-DK" b="1" dirty="0">
                <a:latin typeface="ES Build Neutral"/>
              </a:rPr>
              <a:t> . Episode 4 . From 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12.00 min </a:t>
            </a:r>
            <a:r>
              <a:rPr lang="da-DK" b="1" dirty="0" err="1">
                <a:highlight>
                  <a:srgbClr val="DCEAF7"/>
                </a:highlight>
                <a:latin typeface="ES Build Neutral"/>
              </a:rPr>
              <a:t>until</a:t>
            </a:r>
            <a:r>
              <a:rPr lang="da-DK" b="1" dirty="0">
                <a:highlight>
                  <a:srgbClr val="DCEAF7"/>
                </a:highlight>
                <a:latin typeface="ES Build Neutral"/>
              </a:rPr>
              <a:t> 22.08 min </a:t>
            </a:r>
          </a:p>
          <a:p>
            <a:pPr>
              <a:buNone/>
            </a:pPr>
            <a:endParaRPr lang="da-DK" b="1" dirty="0"/>
          </a:p>
          <a:p>
            <a:r>
              <a:rPr lang="en-US" b="1" dirty="0"/>
              <a:t>Prediction Checkpoints</a:t>
            </a:r>
          </a:p>
          <a:p>
            <a:r>
              <a:rPr lang="en-US" dirty="0"/>
              <a:t>We are going to watch 10-minutes of episode 4.</a:t>
            </a:r>
          </a:p>
          <a:p>
            <a:r>
              <a:rPr lang="en-US" dirty="0"/>
              <a:t>Before we start, write a "micro-prediction“.</a:t>
            </a:r>
          </a:p>
          <a:p>
            <a:endParaRPr lang="en-US" dirty="0"/>
          </a:p>
          <a:p>
            <a:r>
              <a:rPr lang="en-US" b="1" dirty="0"/>
              <a:t>Micro-prediction</a:t>
            </a:r>
          </a:p>
          <a:p>
            <a:r>
              <a:rPr lang="en-US" dirty="0"/>
              <a:t>Write ca. 10 words and 2-3 predictions of what you think will happen the next 10 minutes.</a:t>
            </a:r>
          </a:p>
          <a:p>
            <a:endParaRPr lang="en-US" dirty="0"/>
          </a:p>
          <a:p>
            <a:r>
              <a:rPr lang="en-US" b="1" dirty="0"/>
              <a:t>After 10 minutes</a:t>
            </a:r>
          </a:p>
          <a:p>
            <a:r>
              <a:rPr lang="en-US" dirty="0"/>
              <a:t>After 10 minutes mark your predictions with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+</a:t>
            </a:r>
            <a:r>
              <a:rPr lang="en-US" dirty="0"/>
              <a:t> if they were right,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-</a:t>
            </a:r>
            <a:r>
              <a:rPr lang="en-US" dirty="0"/>
              <a:t> if they were wrong,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!</a:t>
            </a:r>
            <a:r>
              <a:rPr lang="en-US" dirty="0"/>
              <a:t> if a twist surprised you</a:t>
            </a:r>
          </a:p>
          <a:p>
            <a:endParaRPr lang="da-DK" dirty="0"/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3847B9C5-42BC-D937-B35C-815A5FFBBFA4}"/>
              </a:ext>
            </a:extLst>
          </p:cNvPr>
          <p:cNvSpPr txBox="1"/>
          <p:nvPr/>
        </p:nvSpPr>
        <p:spPr>
          <a:xfrm>
            <a:off x="640080" y="6439784"/>
            <a:ext cx="8061960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chemeClr val="accent2"/>
                </a:solidFill>
              </a:rPr>
              <a:t>TBLT (Transfer til real-</a:t>
            </a:r>
            <a:r>
              <a:rPr lang="da-DK" sz="1400" i="1" dirty="0" err="1">
                <a:solidFill>
                  <a:schemeClr val="accent2"/>
                </a:solidFill>
              </a:rPr>
              <a:t>world</a:t>
            </a:r>
            <a:r>
              <a:rPr lang="da-DK" sz="1400" i="1" dirty="0">
                <a:solidFill>
                  <a:schemeClr val="accent2"/>
                </a:solidFill>
              </a:rPr>
              <a:t> kontekst) + </a:t>
            </a:r>
            <a:r>
              <a:rPr lang="da-DK" sz="1400" i="1" dirty="0" err="1">
                <a:solidFill>
                  <a:schemeClr val="accent2"/>
                </a:solidFill>
              </a:rPr>
              <a:t>Translanguaging</a:t>
            </a:r>
            <a:endParaRPr lang="da-DK" sz="1400" dirty="0">
              <a:solidFill>
                <a:schemeClr val="accent2"/>
              </a:solidFill>
            </a:endParaRPr>
          </a:p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5" name="Grafik 4" descr="Hjerne i hoved med massiv udfyldning">
            <a:extLst>
              <a:ext uri="{FF2B5EF4-FFF2-40B4-BE49-F238E27FC236}">
                <a16:creationId xmlns:a16="http://schemas.microsoft.com/office/drawing/2014/main" id="{0C763DE6-53CD-4B51-DED5-129D054FD6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C0CB9655-BD4C-6B43-63B7-1BA6B457E7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2499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50D836-91F0-5D10-573C-39C52E989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99349FFE-237D-9A4F-2466-5FDDE8CA0EA0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31027537-3759-7C30-4D81-34A90A5D19A0}"/>
              </a:ext>
            </a:extLst>
          </p:cNvPr>
          <p:cNvSpPr/>
          <p:nvPr/>
        </p:nvSpPr>
        <p:spPr>
          <a:xfrm>
            <a:off x="927099" y="3019339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5020A8FC-6CAF-D3C7-D7BC-4A77DEB03AE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7184F36D-A16C-8CBD-2369-A5D43D3D1F2D}"/>
              </a:ext>
            </a:extLst>
          </p:cNvPr>
          <p:cNvSpPr/>
          <p:nvPr/>
        </p:nvSpPr>
        <p:spPr>
          <a:xfrm>
            <a:off x="2102031" y="313212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Episode 4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311BE6BB-4FC3-DE58-484B-B7CC374E06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526C8073-AC9D-307B-7D8C-525C00E778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895E106E-DC36-1703-97F1-1DC866BA6F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400" y="5203398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3580775D-4717-BDFE-C3C2-A52BE831739C}"/>
              </a:ext>
            </a:extLst>
          </p:cNvPr>
          <p:cNvSpPr txBox="1"/>
          <p:nvPr/>
        </p:nvSpPr>
        <p:spPr>
          <a:xfrm>
            <a:off x="4671060" y="1039485"/>
            <a:ext cx="71072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a-DK" sz="4000" b="1" dirty="0"/>
              <a:t>Break</a:t>
            </a:r>
            <a:endParaRPr lang="da-DK" b="1" dirty="0"/>
          </a:p>
        </p:txBody>
      </p:sp>
      <p:pic>
        <p:nvPicPr>
          <p:cNvPr id="2" name="Picture 2" descr="Adolescence | Official Trailer | Netflix">
            <a:extLst>
              <a:ext uri="{FF2B5EF4-FFF2-40B4-BE49-F238E27FC236}">
                <a16:creationId xmlns:a16="http://schemas.microsoft.com/office/drawing/2014/main" id="{762FCCB9-7ADF-044D-8C5E-0390A4F8E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765" y="2314335"/>
            <a:ext cx="5515429" cy="310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9F80FD9D-9B9B-764E-D181-C9C49E3D2227}"/>
              </a:ext>
            </a:extLst>
          </p:cNvPr>
          <p:cNvSpPr txBox="1"/>
          <p:nvPr/>
        </p:nvSpPr>
        <p:spPr>
          <a:xfrm>
            <a:off x="4245428" y="6280155"/>
            <a:ext cx="825354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Kilde: </a:t>
            </a:r>
            <a:r>
              <a:rPr lang="en-US" sz="1100" dirty="0">
                <a:solidFill>
                  <a:srgbClr val="467886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Adolescence: How Stephen Graham’s Netflix hit pulled off jaw dropping 'one shot' filming technique - Prolific North</a:t>
            </a:r>
            <a:endParaRPr lang="da-DK" sz="1100" dirty="0"/>
          </a:p>
        </p:txBody>
      </p:sp>
      <p:pic>
        <p:nvPicPr>
          <p:cNvPr id="6" name="Grafik 5" descr="Teater med massiv udfyldning">
            <a:extLst>
              <a:ext uri="{FF2B5EF4-FFF2-40B4-BE49-F238E27FC236}">
                <a16:creationId xmlns:a16="http://schemas.microsoft.com/office/drawing/2014/main" id="{68D807C7-2D69-876C-23AE-E290FB1E326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6775" y="41736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9793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32C165-6F5E-20F6-AA2D-C68A7344F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B884A16E-2116-3621-28FC-B71AE4E82DD2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2FB43970-DAF6-743B-DF48-01C3BD73597F}"/>
              </a:ext>
            </a:extLst>
          </p:cNvPr>
          <p:cNvSpPr/>
          <p:nvPr/>
        </p:nvSpPr>
        <p:spPr>
          <a:xfrm>
            <a:off x="927099" y="410790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6E5F198-4BCB-AEC0-ED34-F2BD0897447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BB470D78-1158-1400-39A2-54B80EF295FA}"/>
              </a:ext>
            </a:extLst>
          </p:cNvPr>
          <p:cNvSpPr/>
          <p:nvPr/>
        </p:nvSpPr>
        <p:spPr>
          <a:xfrm>
            <a:off x="2102031" y="4220692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Episode 4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E574D510-DC2F-7D0A-2584-9F83B9A98C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4173622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2F313263-A81D-7107-2D90-B6DADADD67D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004CF0C3-81C2-E0E0-F8EF-74221A1D6F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515" y="5236056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F6B30571-6988-9A05-8EDA-4D116D7348FA}"/>
              </a:ext>
            </a:extLst>
          </p:cNvPr>
          <p:cNvSpPr txBox="1"/>
          <p:nvPr/>
        </p:nvSpPr>
        <p:spPr>
          <a:xfrm>
            <a:off x="3932827" y="843677"/>
            <a:ext cx="8153399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Adolescence</a:t>
            </a:r>
            <a:r>
              <a:rPr lang="da-DK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. Episode 4 . From </a:t>
            </a:r>
            <a:r>
              <a:rPr lang="da-DK" b="1" dirty="0">
                <a:highlight>
                  <a:srgbClr val="DCEAF7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22.08 min </a:t>
            </a:r>
            <a:r>
              <a:rPr lang="da-DK" b="1" dirty="0" err="1">
                <a:highlight>
                  <a:srgbClr val="DCEAF7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until</a:t>
            </a:r>
            <a:r>
              <a:rPr lang="da-DK" b="1" dirty="0">
                <a:highlight>
                  <a:srgbClr val="DCEAF7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58 min </a:t>
            </a:r>
          </a:p>
          <a:p>
            <a:pPr>
              <a:buNone/>
            </a:pPr>
            <a:endParaRPr lang="da-DK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None/>
            </a:pPr>
            <a:r>
              <a:rPr lang="da-DK" sz="2000" b="1" i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end of the episode will </a:t>
            </a:r>
            <a:r>
              <a:rPr lang="da-DK" sz="2000" b="1" i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</a:t>
            </a:r>
            <a:r>
              <a:rPr lang="da-DK" sz="2000" b="1" i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a-DK" sz="2000" b="1" i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stopped</a:t>
            </a:r>
            <a:r>
              <a:rPr lang="da-DK" sz="2000" b="1" i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3 times, </a:t>
            </a:r>
            <a:r>
              <a:rPr lang="da-DK" sz="2000" b="1" i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each</a:t>
            </a:r>
            <a:r>
              <a:rPr lang="da-DK" sz="2000" b="1" i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time with a new </a:t>
            </a:r>
            <a:r>
              <a:rPr lang="da-DK" sz="2000" b="1" i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assignment</a:t>
            </a:r>
            <a:r>
              <a:rPr lang="da-DK" sz="2000" b="1" i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buNone/>
            </a:pPr>
            <a:endParaRPr lang="da-DK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None/>
            </a:pPr>
            <a:r>
              <a:rPr lang="da-DK" b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After</a:t>
            </a:r>
            <a:r>
              <a:rPr lang="da-DK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25.10 min </a:t>
            </a:r>
          </a:p>
          <a:p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Question Logs (No Answers Allowed)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Instead of taking notes on what happened, write down 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three </a:t>
            </a:r>
            <a:r>
              <a:rPr lang="en-US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questions</a:t>
            </a:r>
            <a:r>
              <a:rPr lang="en-US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you would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ask the employee if they could interview them right now. </a:t>
            </a:r>
            <a:endParaRPr lang="da-DK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da-DK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a-DK" b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After</a:t>
            </a:r>
            <a:r>
              <a:rPr lang="da-DK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35.16 min</a:t>
            </a:r>
          </a:p>
          <a:p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Social Media "Live-Tweet"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Write a Social Media post. “Post" a short, 280-character reactions or hashtags in real-time to the scene you just watched. </a:t>
            </a:r>
          </a:p>
          <a:p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a-DK" b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After</a:t>
            </a:r>
            <a:r>
              <a:rPr lang="da-DK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55.25 min</a:t>
            </a:r>
            <a:endParaRPr lang="en-US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"Freeze-Frame" Sketch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have 60 seconds to do a "lightning sketch" of the frame/scene. </a:t>
            </a:r>
          </a:p>
          <a:p>
            <a:pPr>
              <a:buNone/>
            </a:pPr>
            <a:endParaRPr lang="da-DK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28A5ADB7-8CEB-DD46-8539-3FB458DE6495}"/>
              </a:ext>
            </a:extLst>
          </p:cNvPr>
          <p:cNvSpPr txBox="1"/>
          <p:nvPr/>
        </p:nvSpPr>
        <p:spPr>
          <a:xfrm>
            <a:off x="478971" y="6435768"/>
            <a:ext cx="853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chemeClr val="accent2"/>
                </a:solidFill>
              </a:rPr>
              <a:t>Multimodal Input Flood + Cognitive Load Optimization</a:t>
            </a:r>
            <a:endParaRPr lang="da-DK" sz="1400" dirty="0">
              <a:solidFill>
                <a:schemeClr val="accent2"/>
              </a:solidFill>
            </a:endParaRPr>
          </a:p>
        </p:txBody>
      </p:sp>
      <p:pic>
        <p:nvPicPr>
          <p:cNvPr id="15" name="Grafik 14" descr="Teater med massiv udfyldning">
            <a:extLst>
              <a:ext uri="{FF2B5EF4-FFF2-40B4-BE49-F238E27FC236}">
                <a16:creationId xmlns:a16="http://schemas.microsoft.com/office/drawing/2014/main" id="{AB175E48-2879-2109-86AA-8FC2A96FF1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734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17CC74-BB32-84BE-A345-A14E0EE24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6AF2106C-8983-0593-9157-5CEE7BD70FB4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0E9F9B22-6584-89FD-04BB-8DC642211176}"/>
              </a:ext>
            </a:extLst>
          </p:cNvPr>
          <p:cNvSpPr/>
          <p:nvPr/>
        </p:nvSpPr>
        <p:spPr>
          <a:xfrm>
            <a:off x="927099" y="5207366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FD43AF2D-62E6-4202-C281-F984F2F1BD2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D6CAE28B-5B51-6E9A-8720-77CFC5CCC8C5}"/>
              </a:ext>
            </a:extLst>
          </p:cNvPr>
          <p:cNvSpPr/>
          <p:nvPr/>
        </p:nvSpPr>
        <p:spPr>
          <a:xfrm>
            <a:off x="2105659" y="5258403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0" dirty="0">
                <a:solidFill>
                  <a:srgbClr val="DCEAF7"/>
                </a:solidFill>
              </a:rPr>
              <a:t>Exit Ticket</a:t>
            </a:r>
          </a:p>
        </p:txBody>
      </p:sp>
      <p:pic>
        <p:nvPicPr>
          <p:cNvPr id="7" name="Grafik 6" descr="Teater med massiv udfyldning">
            <a:extLst>
              <a:ext uri="{FF2B5EF4-FFF2-40B4-BE49-F238E27FC236}">
                <a16:creationId xmlns:a16="http://schemas.microsoft.com/office/drawing/2014/main" id="{CB8930FB-CA6C-AA92-782D-0CBD6AAD778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4173622"/>
            <a:ext cx="914400" cy="914400"/>
          </a:xfrm>
          <a:prstGeom prst="rect">
            <a:avLst/>
          </a:prstGeom>
        </p:spPr>
      </p:pic>
      <p:pic>
        <p:nvPicPr>
          <p:cNvPr id="3" name="Grafik 2" descr="Kalligrafipen med massiv udfyldning">
            <a:extLst>
              <a:ext uri="{FF2B5EF4-FFF2-40B4-BE49-F238E27FC236}">
                <a16:creationId xmlns:a16="http://schemas.microsoft.com/office/drawing/2014/main" id="{6D45D587-2431-3F79-8BFF-AE00F3B514D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9757" y="1967255"/>
            <a:ext cx="914400" cy="914400"/>
          </a:xfrm>
          <a:prstGeom prst="rect">
            <a:avLst/>
          </a:prstGeom>
        </p:spPr>
      </p:pic>
      <p:pic>
        <p:nvPicPr>
          <p:cNvPr id="12" name="Grafik 11" descr="Hjerne i hoved med massiv udfyldning">
            <a:extLst>
              <a:ext uri="{FF2B5EF4-FFF2-40B4-BE49-F238E27FC236}">
                <a16:creationId xmlns:a16="http://schemas.microsoft.com/office/drawing/2014/main" id="{B1F591FA-5881-60CA-AA64-2C86DFA91E0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515" y="5236056"/>
            <a:ext cx="914400" cy="914400"/>
          </a:xfrm>
          <a:prstGeom prst="rect">
            <a:avLst/>
          </a:prstGeom>
        </p:spPr>
      </p:pic>
      <p:sp>
        <p:nvSpPr>
          <p:cNvPr id="11" name="Tekstfelt 10">
            <a:extLst>
              <a:ext uri="{FF2B5EF4-FFF2-40B4-BE49-F238E27FC236}">
                <a16:creationId xmlns:a16="http://schemas.microsoft.com/office/drawing/2014/main" id="{FE03A492-CA85-F6BD-15A9-CC8B8C04E43B}"/>
              </a:ext>
            </a:extLst>
          </p:cNvPr>
          <p:cNvSpPr txBox="1"/>
          <p:nvPr/>
        </p:nvSpPr>
        <p:spPr>
          <a:xfrm>
            <a:off x="3932827" y="1028343"/>
            <a:ext cx="8153399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a-DK" sz="3200" b="1" dirty="0">
                <a:latin typeface="ES Build Neutral"/>
              </a:rPr>
              <a:t>Exit </a:t>
            </a:r>
            <a:r>
              <a:rPr lang="da-DK" sz="3200" b="1" dirty="0" err="1">
                <a:latin typeface="ES Build Neutral"/>
              </a:rPr>
              <a:t>Ticket</a:t>
            </a:r>
            <a:endParaRPr lang="da-DK" sz="3200" b="1" dirty="0">
              <a:latin typeface="ES Build Neutral"/>
            </a:endParaRPr>
          </a:p>
          <a:p>
            <a:pPr>
              <a:buNone/>
            </a:pPr>
            <a:endParaRPr lang="da-DK" b="1" dirty="0">
              <a:latin typeface="ES Build Neutral"/>
            </a:endParaRPr>
          </a:p>
          <a:p>
            <a:pPr marL="342900" indent="-342900">
              <a:buAutoNum type="arabicPeriod"/>
            </a:pPr>
            <a:r>
              <a:rPr lang="en-US" b="1" dirty="0"/>
              <a:t>Main character </a:t>
            </a:r>
          </a:p>
          <a:p>
            <a:r>
              <a:rPr lang="en-US" dirty="0"/>
              <a:t>Who do you feel is the main character of the show? Explain why and give examples. </a:t>
            </a:r>
          </a:p>
          <a:p>
            <a:endParaRPr lang="en-US" dirty="0"/>
          </a:p>
          <a:p>
            <a:r>
              <a:rPr lang="en-US" b="1" dirty="0"/>
              <a:t>2. Justice or Just the Law?</a:t>
            </a:r>
          </a:p>
          <a:p>
            <a:r>
              <a:rPr lang="en-US" dirty="0"/>
              <a:t>Do you feel the ending was </a:t>
            </a:r>
            <a:r>
              <a:rPr lang="en-US" b="1" dirty="0"/>
              <a:t>just</a:t>
            </a:r>
            <a:r>
              <a:rPr lang="en-US" dirty="0"/>
              <a:t> (fair), or was it simply the result of a flawed system? Use one example from the episode to support your opinion.</a:t>
            </a:r>
          </a:p>
          <a:p>
            <a:endParaRPr lang="en-US" dirty="0"/>
          </a:p>
          <a:p>
            <a:r>
              <a:rPr lang="en-US" b="1" dirty="0"/>
              <a:t>3. The Aftermath</a:t>
            </a:r>
          </a:p>
          <a:p>
            <a:r>
              <a:rPr lang="en-US" dirty="0"/>
              <a:t>If there were a "One Year Later" scene, what would the main character's life look like? (Describe their emotional state or situation).</a:t>
            </a:r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752F746D-691B-0080-47B8-63A1FDA3D1C3}"/>
              </a:ext>
            </a:extLst>
          </p:cNvPr>
          <p:cNvSpPr txBox="1"/>
          <p:nvPr/>
        </p:nvSpPr>
        <p:spPr>
          <a:xfrm>
            <a:off x="478971" y="6435768"/>
            <a:ext cx="853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</a:pPr>
            <a:r>
              <a:rPr lang="da-DK" sz="1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chemeClr val="accent2"/>
                </a:solidFill>
              </a:rPr>
              <a:t>Multimodal Input Flood + Cognitive Load Optimization</a:t>
            </a:r>
            <a:endParaRPr lang="da-DK" sz="1400" dirty="0">
              <a:solidFill>
                <a:schemeClr val="accent2"/>
              </a:solidFill>
            </a:endParaRPr>
          </a:p>
        </p:txBody>
      </p:sp>
      <p:pic>
        <p:nvPicPr>
          <p:cNvPr id="15" name="Grafik 14" descr="Teater med massiv udfyldning">
            <a:extLst>
              <a:ext uri="{FF2B5EF4-FFF2-40B4-BE49-F238E27FC236}">
                <a16:creationId xmlns:a16="http://schemas.microsoft.com/office/drawing/2014/main" id="{C62B3F9B-8E3E-C77D-76AF-8ADC727108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235" y="3085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6094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94728E-7B3D-31F6-8876-9CC19FBA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Further Reading &amp; Discussion</a:t>
            </a:r>
            <a:endParaRPr lang="da-DK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39AC7ECB-5AEC-07A0-1B27-E040530C9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Can we ever understand the ‘</a:t>
            </a:r>
            <a:r>
              <a:rPr lang="en-US" dirty="0" err="1">
                <a:hlinkClick r:id="rId2"/>
              </a:rPr>
              <a:t>whydunnit</a:t>
            </a:r>
            <a:r>
              <a:rPr lang="en-US" dirty="0">
                <a:hlinkClick r:id="rId2"/>
              </a:rPr>
              <a:t>’ of Adolescence? | Seen &amp; Unseen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41313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'1.0' encoding='UTF-8' standalone='yes'?>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77E9E4E-3F7B-4053-BF42-B34F687383CD}">
  <we:reference id="wa104381063" version="1.0.0.1" store="da-DK" storeType="OMEX"/>
  <we:alternateReferences>
    <we:reference id="WA104381063" version="1.0.0.1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11222</TotalTime>
  <Words>4209</Words>
  <Application>Microsoft Office PowerPoint</Application>
  <PresentationFormat>Widescreen</PresentationFormat>
  <Paragraphs>667</Paragraphs>
  <Slides>74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74</vt:i4>
      </vt:variant>
    </vt:vector>
  </HeadingPairs>
  <TitlesOfParts>
    <vt:vector size="80" baseType="lpstr">
      <vt:lpstr>Aptos</vt:lpstr>
      <vt:lpstr>Aptos Display</vt:lpstr>
      <vt:lpstr>Arial</vt:lpstr>
      <vt:lpstr>Calibri</vt:lpstr>
      <vt:lpstr>ES Build Neutral</vt:lpstr>
      <vt:lpstr>Office-tema</vt:lpstr>
      <vt:lpstr>ADOLESCENCE  </vt:lpstr>
      <vt:lpstr>ADOLESCENCE  Week 1 Lesson 1 45 minutter (Enkel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ADOLESCENCE  Week 1 Lesson 2 1,5 time (double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ADOLESCENCE  Week 2 Lesson 1 45 minutter (Enkel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ADOLESCENCE  Week 2 Lesson 2 1,5 time (double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ADOLESCENCE  Week 3 Lesson 1 45 minutter (Enkel lektion)</vt:lpstr>
      <vt:lpstr>PowerPoint-præsentation</vt:lpstr>
      <vt:lpstr>PowerPoint-præsentation</vt:lpstr>
      <vt:lpstr>PowerPoint-præsentation</vt:lpstr>
      <vt:lpstr>PowerPoint-præsentation</vt:lpstr>
      <vt:lpstr>ADOLESCENCE  Week 3 Lesson 2 1,5 time (double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ADOLESCENCE  Week 4 Lesson 1 45 minutter (Enkel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ADOLESCENCE  Week 4 Lesson 2 1,5 time (double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ADOLESCENCE  Week 4 Lesson 1 45 minutter (Enkel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ADOLESCENCE  Week 5 Lesson 2 1,5 time (double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Nicholas James von Humboldt-Scotland</dc:creator>
  <cp:lastModifiedBy>Nicholas James von Humboldt-Scotland</cp:lastModifiedBy>
  <cp:revision>3</cp:revision>
  <dcterms:created xsi:type="dcterms:W3CDTF">2025-10-13T07:45:40Z</dcterms:created>
  <dcterms:modified xsi:type="dcterms:W3CDTF">2026-09-07T11:45:06Z</dcterms:modified>
</cp:coreProperties>
</file>