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C93DF3-0CC4-54EE-ADC8-5569109CE6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FEFADDE-B5DD-DDA2-7254-4BEA48CA4D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52DDBD5-9DD0-C516-4839-CCF293F9D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454C-50A4-4A2F-BD8C-3977A7B5D9F0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1984BB-7BE2-3B3A-A83A-473331718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F9D4578-6F67-57B3-0824-2D25AD935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0E3C-2A56-476D-B291-83B79DF50A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0768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DF6EDF-95D5-82EC-5335-07F2870ED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E3027B8-CC94-EF87-D350-30CE6D992D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EED96E6-2B23-C45C-2CBD-EE32A5958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454C-50A4-4A2F-BD8C-3977A7B5D9F0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F722003-7A86-51AC-5EE4-D6186CD14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C40CE0F-4421-80FC-80C0-64DD03823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0E3C-2A56-476D-B291-83B79DF50A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3116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1EA539A-D8A4-B607-07C8-7CCF0E621B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ED7C3BC-275D-2BB3-D7E7-FB845047FD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B06347E-1361-9AA8-1409-5DA130B60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454C-50A4-4A2F-BD8C-3977A7B5D9F0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FBB5A33-BECC-D730-6590-DB462F5B0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7D40FFB-723D-54D1-9193-DAD41E426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0E3C-2A56-476D-B291-83B79DF50A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22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8A4EAD-BF44-F531-AF1C-5582B5A35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0235E24-233D-2FCB-CAA2-B8B56DA90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46C9D33-0F2E-1B79-4BB5-7B9CCE3DE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454C-50A4-4A2F-BD8C-3977A7B5D9F0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A4796B9-94D1-18B9-B027-382FEBE2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72B4D7D-82BF-2B6A-45F0-7460F48C3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0E3C-2A56-476D-B291-83B79DF50A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0938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C699D7-E3DC-84EA-16FE-F6253877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629CADF-0E6A-CE39-6291-4462E5757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5469132-56F2-25A2-1D35-54B4769BD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454C-50A4-4A2F-BD8C-3977A7B5D9F0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43FA8DE-90BD-3589-97F7-685B32B0E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0CFD645-B2BD-E910-B954-5F9EB3DD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0E3C-2A56-476D-B291-83B79DF50A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8416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4658CA-E730-86F8-07C9-347049AFC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901C61F-0632-9130-559D-4FF0C17AA5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2BB85DBE-DC6D-899C-AF9B-610994C1B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8E0A17A-93B6-5E03-EDB8-70912CF51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454C-50A4-4A2F-BD8C-3977A7B5D9F0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6F0F18A-1217-5003-8BCA-68DABA749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F5DCA29-78C4-BD9D-5066-0A3B76AD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0E3C-2A56-476D-B291-83B79DF50A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3335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A99699-DB8E-37D9-DDA8-28EB5C99B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FC0470C-0243-72BA-E392-415BE4C06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A154CD4-A161-9275-369C-902E8B0CDA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C00ACFF-E89B-23D8-D42A-3777415732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53C61401-FE16-6150-2817-9E3F0196FA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D4893A1-C5CA-3409-C114-24D2B334E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454C-50A4-4A2F-BD8C-3977A7B5D9F0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CF4DD45-A1FC-3B7B-C21E-343D83C39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19EF4A7-621E-3D04-4228-D9D37CB9D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0E3C-2A56-476D-B291-83B79DF50A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6187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BD65A3-8F75-B8FF-F7E6-9EDD53C33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0672D58-8BB4-5F9B-654E-19213A7EF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454C-50A4-4A2F-BD8C-3977A7B5D9F0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D470210-B881-6487-E09D-6FDA3A2F4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AA623AC-FB95-E6DF-69B1-1F63D2BE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0E3C-2A56-476D-B291-83B79DF50A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754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1840018-52E3-7523-1F75-16FCA99EC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454C-50A4-4A2F-BD8C-3977A7B5D9F0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089EC99-EA9C-10E7-73C1-FAF84D16A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4F3F88C-6AED-E41C-192F-CF23B34B7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0E3C-2A56-476D-B291-83B79DF50A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552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A7E590-85BB-28E3-7A1E-C302B4D55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05BDC1-8C83-8795-5B2B-91F75EEE0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C569796-2BFD-9354-2AB0-9EC166618D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EAC69F8-0416-4BD2-9651-B10A54F36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454C-50A4-4A2F-BD8C-3977A7B5D9F0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FC34FD1-C11B-9A44-64B5-07F62C8E4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85BC522-69A9-D732-BA89-0910B39E3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0E3C-2A56-476D-B291-83B79DF50A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7720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198D4D-6556-F123-CBE0-40CCA4FF2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99AD794-6B16-83DE-8D01-C6AE7249B3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6B32915-8E3A-8C6A-5077-3D33F4B16C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9F2D0E0-339A-786C-95A7-2B907DD9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454C-50A4-4A2F-BD8C-3977A7B5D9F0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7818D06-12A7-8470-E641-1CC7EABC6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4EAC960-1620-3432-C155-77AF51B01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90E3C-2A56-476D-B291-83B79DF50A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0815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0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3053374-738C-ECB5-FD2F-FC4CA50B3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B7F8EF9-BD00-3F0C-8CCC-50C6485D2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992FBDF-7B46-9208-2D95-B529E4D63D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13454C-50A4-4A2F-BD8C-3977A7B5D9F0}" type="datetimeFigureOut">
              <a:rPr lang="da-DK" smtClean="0"/>
              <a:t>02-12-2025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5847999-6777-2BC7-BB29-528EB9D89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0DAE614-94B3-CAE1-59BD-9A222ACCAC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690E3C-2A56-476D-B291-83B79DF50A2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0185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4A4AF1-D0FD-7683-A4E7-4F1B62704D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>
                <a:latin typeface="Algerian" panose="04020705040A02060702" pitchFamily="82" charset="0"/>
              </a:rPr>
              <a:t>*Titel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7A4FEE1-E7AC-8FF8-E6D5-4F961764E6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*evt. undertitel</a:t>
            </a:r>
          </a:p>
        </p:txBody>
      </p:sp>
    </p:spTree>
    <p:extLst>
      <p:ext uri="{BB962C8B-B14F-4D97-AF65-F5344CB8AC3E}">
        <p14:creationId xmlns:p14="http://schemas.microsoft.com/office/powerpoint/2010/main" val="324908402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55D282-7B34-1079-2466-FAB665B42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Algerian" panose="04020705040A02060702" pitchFamily="82" charset="0"/>
              </a:rPr>
              <a:t>Agenda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6BEF3B84-5AD1-0A51-1E0A-081A534105E0}"/>
              </a:ext>
            </a:extLst>
          </p:cNvPr>
          <p:cNvSpPr/>
          <p:nvPr/>
        </p:nvSpPr>
        <p:spPr>
          <a:xfrm>
            <a:off x="1851472" y="1690686"/>
            <a:ext cx="1711717" cy="1167582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/>
              <a:t>Repetition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50AF88C9-7F3E-207D-0D32-FF645B1882E5}"/>
              </a:ext>
            </a:extLst>
          </p:cNvPr>
          <p:cNvSpPr/>
          <p:nvPr/>
        </p:nvSpPr>
        <p:spPr>
          <a:xfrm>
            <a:off x="3563189" y="1690687"/>
            <a:ext cx="1711717" cy="116758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*Indsæt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774322B-CB9E-659C-923C-EE4EEF80C37E}"/>
              </a:ext>
            </a:extLst>
          </p:cNvPr>
          <p:cNvSpPr/>
          <p:nvPr/>
        </p:nvSpPr>
        <p:spPr>
          <a:xfrm>
            <a:off x="6986623" y="1690690"/>
            <a:ext cx="1711717" cy="1167580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*Indsæt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9B72EDC1-C1CC-B7C3-1749-8C96050619A0}"/>
              </a:ext>
            </a:extLst>
          </p:cNvPr>
          <p:cNvSpPr/>
          <p:nvPr/>
        </p:nvSpPr>
        <p:spPr>
          <a:xfrm>
            <a:off x="5274906" y="1690688"/>
            <a:ext cx="1711717" cy="116758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*Indsæt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CFD64822-AF40-046C-DB0C-9C99F4E7DD0F}"/>
              </a:ext>
            </a:extLst>
          </p:cNvPr>
          <p:cNvSpPr/>
          <p:nvPr/>
        </p:nvSpPr>
        <p:spPr>
          <a:xfrm>
            <a:off x="8698338" y="1690688"/>
            <a:ext cx="1711717" cy="1167580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/>
              <a:t>Afrunding</a:t>
            </a:r>
          </a:p>
        </p:txBody>
      </p:sp>
      <p:sp>
        <p:nvSpPr>
          <p:cNvPr id="9" name="Pil: højre 8">
            <a:extLst>
              <a:ext uri="{FF2B5EF4-FFF2-40B4-BE49-F238E27FC236}">
                <a16:creationId xmlns:a16="http://schemas.microsoft.com/office/drawing/2014/main" id="{5360DB92-16F3-7E33-C3E9-2169C8DC0644}"/>
              </a:ext>
            </a:extLst>
          </p:cNvPr>
          <p:cNvSpPr/>
          <p:nvPr/>
        </p:nvSpPr>
        <p:spPr>
          <a:xfrm>
            <a:off x="2689949" y="2927760"/>
            <a:ext cx="6768000" cy="176981"/>
          </a:xfrm>
          <a:prstGeom prst="rightArrow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744EEA56-58B6-6A8A-B19A-56AD7CF16C10}"/>
              </a:ext>
            </a:extLst>
          </p:cNvPr>
          <p:cNvSpPr txBox="1"/>
          <p:nvPr/>
        </p:nvSpPr>
        <p:spPr>
          <a:xfrm>
            <a:off x="1851472" y="3429000"/>
            <a:ext cx="8454294" cy="2062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a-DK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Dagens mål:</a:t>
            </a:r>
          </a:p>
          <a:p>
            <a:pPr marL="342900" indent="-342900" algn="ctr">
              <a:lnSpc>
                <a:spcPct val="150000"/>
              </a:lnSpc>
              <a:buFont typeface="+mj-lt"/>
              <a:buAutoNum type="arabicPeriod"/>
            </a:pPr>
            <a:r>
              <a:rPr lang="da-D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mål 1</a:t>
            </a:r>
          </a:p>
          <a:p>
            <a:pPr marL="342900" indent="-342900" algn="ctr">
              <a:lnSpc>
                <a:spcPct val="150000"/>
              </a:lnSpc>
              <a:buFont typeface="+mj-lt"/>
              <a:buAutoNum type="arabicPeriod"/>
            </a:pPr>
            <a:r>
              <a:rPr lang="da-D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mål 2</a:t>
            </a:r>
          </a:p>
          <a:p>
            <a:pPr marL="342900" indent="-342900" algn="ctr">
              <a:lnSpc>
                <a:spcPct val="150000"/>
              </a:lnSpc>
              <a:buFont typeface="+mj-lt"/>
              <a:buAutoNum type="arabicPeriod"/>
            </a:pPr>
            <a:r>
              <a:rPr lang="da-D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mål 3</a:t>
            </a:r>
          </a:p>
        </p:txBody>
      </p:sp>
    </p:spTree>
    <p:extLst>
      <p:ext uri="{BB962C8B-B14F-4D97-AF65-F5344CB8AC3E}">
        <p14:creationId xmlns:p14="http://schemas.microsoft.com/office/powerpoint/2010/main" val="71367140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5ECB93-A2C1-1359-C726-57F92341F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7532"/>
            <a:ext cx="10515600" cy="1325563"/>
          </a:xfrm>
        </p:spPr>
        <p:txBody>
          <a:bodyPr/>
          <a:lstStyle/>
          <a:p>
            <a:r>
              <a:rPr lang="da-DK" b="1" dirty="0">
                <a:latin typeface="Algerian" panose="04020705040A02060702" pitchFamily="82" charset="0"/>
              </a:rPr>
              <a:t>*Titel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6422E3F-66A0-4441-51BD-5C4A7A3D7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2164" y="2145969"/>
            <a:ext cx="5188974" cy="3641113"/>
          </a:xfrm>
        </p:spPr>
        <p:txBody>
          <a:bodyPr/>
          <a:lstStyle/>
          <a:p>
            <a:pPr marL="0" indent="0">
              <a:buNone/>
            </a:pP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billede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1A221E5B-9A91-ADDC-78DC-4C9728D1E5F6}"/>
              </a:ext>
            </a:extLst>
          </p:cNvPr>
          <p:cNvSpPr/>
          <p:nvPr/>
        </p:nvSpPr>
        <p:spPr>
          <a:xfrm>
            <a:off x="10472" y="-1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u="sng" dirty="0"/>
              <a:t>Repetition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1F76B58C-8241-2D3A-A9D6-7837505485C4}"/>
              </a:ext>
            </a:extLst>
          </p:cNvPr>
          <p:cNvSpPr/>
          <p:nvPr/>
        </p:nvSpPr>
        <p:spPr>
          <a:xfrm>
            <a:off x="2547194" y="-1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*Indsæt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EF006084-77B7-2A4B-D347-298B3B08E219}"/>
              </a:ext>
            </a:extLst>
          </p:cNvPr>
          <p:cNvSpPr/>
          <p:nvPr/>
        </p:nvSpPr>
        <p:spPr>
          <a:xfrm>
            <a:off x="1276781" y="0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*Indsæt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13457842-3752-5392-413D-7859C9047E4B}"/>
              </a:ext>
            </a:extLst>
          </p:cNvPr>
          <p:cNvSpPr/>
          <p:nvPr/>
        </p:nvSpPr>
        <p:spPr>
          <a:xfrm>
            <a:off x="5066390" y="-1545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Afrunding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173D9BF2-556F-AA05-CF16-4A11D96E9180}"/>
              </a:ext>
            </a:extLst>
          </p:cNvPr>
          <p:cNvSpPr/>
          <p:nvPr/>
        </p:nvSpPr>
        <p:spPr>
          <a:xfrm>
            <a:off x="3807135" y="-1545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*Indsæt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0E26A95E-D8D8-E1C6-F18D-F36ED0AC0458}"/>
              </a:ext>
            </a:extLst>
          </p:cNvPr>
          <p:cNvSpPr/>
          <p:nvPr/>
        </p:nvSpPr>
        <p:spPr>
          <a:xfrm>
            <a:off x="10472" y="696705"/>
            <a:ext cx="1260000" cy="1330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1" name="Lige forbindelse 10">
            <a:extLst>
              <a:ext uri="{FF2B5EF4-FFF2-40B4-BE49-F238E27FC236}">
                <a16:creationId xmlns:a16="http://schemas.microsoft.com/office/drawing/2014/main" id="{27DD8CFA-AA4C-811C-213E-BC2B29BB2A17}"/>
              </a:ext>
            </a:extLst>
          </p:cNvPr>
          <p:cNvCxnSpPr/>
          <p:nvPr/>
        </p:nvCxnSpPr>
        <p:spPr>
          <a:xfrm>
            <a:off x="0" y="5928527"/>
            <a:ext cx="12192000" cy="0"/>
          </a:xfrm>
          <a:prstGeom prst="line">
            <a:avLst/>
          </a:prstGeom>
          <a:ln>
            <a:solidFill>
              <a:srgbClr val="546A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 descr="Ur med massiv udfyldning">
            <a:extLst>
              <a:ext uri="{FF2B5EF4-FFF2-40B4-BE49-F238E27FC236}">
                <a16:creationId xmlns:a16="http://schemas.microsoft.com/office/drawing/2014/main" id="{85BCA528-A6E2-C98E-BBC7-4092018086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40277" y="6152433"/>
            <a:ext cx="680884" cy="680884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8A34CB5B-3A8A-8A2B-731E-CA17C53C463C}"/>
              </a:ext>
            </a:extLst>
          </p:cNvPr>
          <p:cNvSpPr txBox="1"/>
          <p:nvPr/>
        </p:nvSpPr>
        <p:spPr>
          <a:xfrm>
            <a:off x="4581831" y="6308209"/>
            <a:ext cx="1238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tid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B0A64E34-7AED-5254-ACB6-EB00F8130F2D}"/>
              </a:ext>
            </a:extLst>
          </p:cNvPr>
          <p:cNvSpPr txBox="1"/>
          <p:nvPr/>
        </p:nvSpPr>
        <p:spPr>
          <a:xfrm>
            <a:off x="6127955" y="6128668"/>
            <a:ext cx="60640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buClr>
                <a:srgbClr val="546A50"/>
              </a:buClr>
              <a:buNone/>
            </a:pPr>
            <a:r>
              <a:rPr lang="da-DK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Formål: </a:t>
            </a:r>
          </a:p>
          <a:p>
            <a:pPr>
              <a:lnSpc>
                <a:spcPct val="100000"/>
              </a:lnSpc>
              <a:buClr>
                <a:srgbClr val="546A50"/>
              </a:buClr>
              <a:buFont typeface="Wingdings" panose="05000000000000000000" pitchFamily="2" charset="2"/>
              <a:buChar char="q"/>
            </a:pP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formål</a:t>
            </a:r>
            <a:endParaRPr lang="da-DK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27660B96-7C66-7E5F-35F5-89E0904DD3C0}"/>
              </a:ext>
            </a:extLst>
          </p:cNvPr>
          <p:cNvSpPr txBox="1"/>
          <p:nvPr/>
        </p:nvSpPr>
        <p:spPr>
          <a:xfrm>
            <a:off x="835901" y="6268357"/>
            <a:ext cx="2750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*Gruppe eller individuelt?</a:t>
            </a:r>
          </a:p>
        </p:txBody>
      </p:sp>
      <p:pic>
        <p:nvPicPr>
          <p:cNvPr id="17" name="Grafik 16" descr="Gruppe af mænd med massiv udfyldning">
            <a:extLst>
              <a:ext uri="{FF2B5EF4-FFF2-40B4-BE49-F238E27FC236}">
                <a16:creationId xmlns:a16="http://schemas.microsoft.com/office/drawing/2014/main" id="{FA1B0FFC-F2CB-64FF-58F4-CA5966A5E2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7316" y="6152433"/>
            <a:ext cx="680884" cy="680884"/>
          </a:xfrm>
          <a:prstGeom prst="rect">
            <a:avLst/>
          </a:prstGeom>
        </p:spPr>
      </p:pic>
      <p:sp>
        <p:nvSpPr>
          <p:cNvPr id="18" name="Pladsholder til indhold 2">
            <a:extLst>
              <a:ext uri="{FF2B5EF4-FFF2-40B4-BE49-F238E27FC236}">
                <a16:creationId xmlns:a16="http://schemas.microsoft.com/office/drawing/2014/main" id="{AD0B8AC9-AD0A-1707-2D20-EDE1F2E6D604}"/>
              </a:ext>
            </a:extLst>
          </p:cNvPr>
          <p:cNvSpPr txBox="1">
            <a:spLocks/>
          </p:cNvSpPr>
          <p:nvPr/>
        </p:nvSpPr>
        <p:spPr>
          <a:xfrm>
            <a:off x="1033028" y="2145969"/>
            <a:ext cx="5188974" cy="3641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tekst</a:t>
            </a:r>
          </a:p>
        </p:txBody>
      </p:sp>
    </p:spTree>
    <p:extLst>
      <p:ext uri="{BB962C8B-B14F-4D97-AF65-F5344CB8AC3E}">
        <p14:creationId xmlns:p14="http://schemas.microsoft.com/office/powerpoint/2010/main" val="286599124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6AABFE-B4ED-FF5B-6B08-43FFBC5CF0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958530-4A45-D8DA-AFA2-16AB0DDB5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7532"/>
            <a:ext cx="10515600" cy="1325563"/>
          </a:xfrm>
        </p:spPr>
        <p:txBody>
          <a:bodyPr/>
          <a:lstStyle/>
          <a:p>
            <a:r>
              <a:rPr lang="da-DK" b="1" dirty="0">
                <a:latin typeface="Algerian" panose="04020705040A02060702" pitchFamily="82" charset="0"/>
              </a:rPr>
              <a:t>*Titel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8A158AE-3EB3-3062-CA20-39DEB0111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2164" y="2145969"/>
            <a:ext cx="5188974" cy="3641113"/>
          </a:xfrm>
        </p:spPr>
        <p:txBody>
          <a:bodyPr/>
          <a:lstStyle/>
          <a:p>
            <a:pPr marL="0" indent="0">
              <a:buNone/>
            </a:pP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billede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9021BD40-BEF8-D277-3CA3-069E4363BCC4}"/>
              </a:ext>
            </a:extLst>
          </p:cNvPr>
          <p:cNvSpPr/>
          <p:nvPr/>
        </p:nvSpPr>
        <p:spPr>
          <a:xfrm>
            <a:off x="10472" y="-1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Repetition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5A89AC90-CAC2-FCAC-C2E4-29DBE4A2C1ED}"/>
              </a:ext>
            </a:extLst>
          </p:cNvPr>
          <p:cNvSpPr/>
          <p:nvPr/>
        </p:nvSpPr>
        <p:spPr>
          <a:xfrm>
            <a:off x="2547194" y="-1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*Indsæt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FB9AEFB6-34DD-4D8C-009D-CE77634900DD}"/>
              </a:ext>
            </a:extLst>
          </p:cNvPr>
          <p:cNvSpPr/>
          <p:nvPr/>
        </p:nvSpPr>
        <p:spPr>
          <a:xfrm>
            <a:off x="1276781" y="0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</a:t>
            </a:r>
            <a:r>
              <a:rPr lang="da-DK" sz="1500" u="sng" dirty="0"/>
              <a:t>Indsæt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21F09E7-4380-CE25-8407-3E8DD072A995}"/>
              </a:ext>
            </a:extLst>
          </p:cNvPr>
          <p:cNvSpPr/>
          <p:nvPr/>
        </p:nvSpPr>
        <p:spPr>
          <a:xfrm>
            <a:off x="5066390" y="-1545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Afrunding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DD4FDDC-A1FE-6214-6104-BA347432BF98}"/>
              </a:ext>
            </a:extLst>
          </p:cNvPr>
          <p:cNvSpPr/>
          <p:nvPr/>
        </p:nvSpPr>
        <p:spPr>
          <a:xfrm>
            <a:off x="3807135" y="-1545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*Indsæt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61077480-1CE5-4B64-C863-73FB8CA5BCA5}"/>
              </a:ext>
            </a:extLst>
          </p:cNvPr>
          <p:cNvSpPr/>
          <p:nvPr/>
        </p:nvSpPr>
        <p:spPr>
          <a:xfrm>
            <a:off x="10472" y="696705"/>
            <a:ext cx="2520000" cy="1330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1" name="Lige forbindelse 10">
            <a:extLst>
              <a:ext uri="{FF2B5EF4-FFF2-40B4-BE49-F238E27FC236}">
                <a16:creationId xmlns:a16="http://schemas.microsoft.com/office/drawing/2014/main" id="{21692D20-E6BC-3D45-497F-7069B55AF1E8}"/>
              </a:ext>
            </a:extLst>
          </p:cNvPr>
          <p:cNvCxnSpPr/>
          <p:nvPr/>
        </p:nvCxnSpPr>
        <p:spPr>
          <a:xfrm>
            <a:off x="0" y="5928527"/>
            <a:ext cx="12192000" cy="0"/>
          </a:xfrm>
          <a:prstGeom prst="line">
            <a:avLst/>
          </a:prstGeom>
          <a:ln>
            <a:solidFill>
              <a:srgbClr val="546A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 descr="Ur med massiv udfyldning">
            <a:extLst>
              <a:ext uri="{FF2B5EF4-FFF2-40B4-BE49-F238E27FC236}">
                <a16:creationId xmlns:a16="http://schemas.microsoft.com/office/drawing/2014/main" id="{922B5ED0-4F26-6617-1877-679400D294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40277" y="6152433"/>
            <a:ext cx="680884" cy="680884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F846DA7C-1140-884D-0F60-203DBD6D83C4}"/>
              </a:ext>
            </a:extLst>
          </p:cNvPr>
          <p:cNvSpPr txBox="1"/>
          <p:nvPr/>
        </p:nvSpPr>
        <p:spPr>
          <a:xfrm>
            <a:off x="4581831" y="6308209"/>
            <a:ext cx="1238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tid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252A53F2-A599-9FF1-8D87-E3B8914EEE9C}"/>
              </a:ext>
            </a:extLst>
          </p:cNvPr>
          <p:cNvSpPr txBox="1"/>
          <p:nvPr/>
        </p:nvSpPr>
        <p:spPr>
          <a:xfrm>
            <a:off x="6127955" y="6128668"/>
            <a:ext cx="60640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buClr>
                <a:srgbClr val="546A50"/>
              </a:buClr>
              <a:buNone/>
            </a:pPr>
            <a:r>
              <a:rPr lang="da-DK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Formål: </a:t>
            </a:r>
          </a:p>
          <a:p>
            <a:pPr>
              <a:lnSpc>
                <a:spcPct val="100000"/>
              </a:lnSpc>
              <a:buClr>
                <a:srgbClr val="546A50"/>
              </a:buClr>
              <a:buFont typeface="Wingdings" panose="05000000000000000000" pitchFamily="2" charset="2"/>
              <a:buChar char="q"/>
            </a:pP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formål</a:t>
            </a:r>
            <a:endParaRPr lang="da-DK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783B4E4B-EBDE-C5B8-6262-CEE6A29B9A56}"/>
              </a:ext>
            </a:extLst>
          </p:cNvPr>
          <p:cNvSpPr txBox="1"/>
          <p:nvPr/>
        </p:nvSpPr>
        <p:spPr>
          <a:xfrm>
            <a:off x="835901" y="6268357"/>
            <a:ext cx="2750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*Gruppe eller individuelt?</a:t>
            </a:r>
          </a:p>
        </p:txBody>
      </p:sp>
      <p:pic>
        <p:nvPicPr>
          <p:cNvPr id="17" name="Grafik 16" descr="Gruppe af mænd med massiv udfyldning">
            <a:extLst>
              <a:ext uri="{FF2B5EF4-FFF2-40B4-BE49-F238E27FC236}">
                <a16:creationId xmlns:a16="http://schemas.microsoft.com/office/drawing/2014/main" id="{0A3B1F73-5010-21E5-1F27-6E8D634E89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7316" y="6152433"/>
            <a:ext cx="680884" cy="680884"/>
          </a:xfrm>
          <a:prstGeom prst="rect">
            <a:avLst/>
          </a:prstGeom>
        </p:spPr>
      </p:pic>
      <p:sp>
        <p:nvSpPr>
          <p:cNvPr id="18" name="Pladsholder til indhold 2">
            <a:extLst>
              <a:ext uri="{FF2B5EF4-FFF2-40B4-BE49-F238E27FC236}">
                <a16:creationId xmlns:a16="http://schemas.microsoft.com/office/drawing/2014/main" id="{59D122BE-C55F-FB4B-24A3-1BC510351DAF}"/>
              </a:ext>
            </a:extLst>
          </p:cNvPr>
          <p:cNvSpPr txBox="1">
            <a:spLocks/>
          </p:cNvSpPr>
          <p:nvPr/>
        </p:nvSpPr>
        <p:spPr>
          <a:xfrm>
            <a:off x="1033028" y="2145969"/>
            <a:ext cx="5188974" cy="3641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tekst</a:t>
            </a:r>
          </a:p>
        </p:txBody>
      </p:sp>
    </p:spTree>
    <p:extLst>
      <p:ext uri="{BB962C8B-B14F-4D97-AF65-F5344CB8AC3E}">
        <p14:creationId xmlns:p14="http://schemas.microsoft.com/office/powerpoint/2010/main" val="177239625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F8D75-D5E4-3F1D-3918-F0CAD5F2A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643B46-808D-9531-74A5-953F894FE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7532"/>
            <a:ext cx="10515600" cy="1325563"/>
          </a:xfrm>
        </p:spPr>
        <p:txBody>
          <a:bodyPr/>
          <a:lstStyle/>
          <a:p>
            <a:r>
              <a:rPr lang="da-DK" b="1" dirty="0">
                <a:latin typeface="Algerian" panose="04020705040A02060702" pitchFamily="82" charset="0"/>
              </a:rPr>
              <a:t>*Titel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3FF6EBC-7F4B-6757-AE6A-0F9FE1FF1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2164" y="2145969"/>
            <a:ext cx="5188974" cy="3641113"/>
          </a:xfrm>
        </p:spPr>
        <p:txBody>
          <a:bodyPr/>
          <a:lstStyle/>
          <a:p>
            <a:pPr marL="0" indent="0">
              <a:buNone/>
            </a:pP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billede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DDC72BE1-71BD-0D9C-6F88-915BABA47AFD}"/>
              </a:ext>
            </a:extLst>
          </p:cNvPr>
          <p:cNvSpPr/>
          <p:nvPr/>
        </p:nvSpPr>
        <p:spPr>
          <a:xfrm>
            <a:off x="10472" y="-1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Repetition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D114FFE3-5AA4-BBEA-4DED-FC64BE68EC03}"/>
              </a:ext>
            </a:extLst>
          </p:cNvPr>
          <p:cNvSpPr/>
          <p:nvPr/>
        </p:nvSpPr>
        <p:spPr>
          <a:xfrm>
            <a:off x="2547194" y="-1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</a:t>
            </a:r>
            <a:r>
              <a:rPr lang="da-DK" sz="1500" u="sng" dirty="0"/>
              <a:t>Indsæt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1BD5317-A29A-E8EC-0EFE-B670A4776C00}"/>
              </a:ext>
            </a:extLst>
          </p:cNvPr>
          <p:cNvSpPr/>
          <p:nvPr/>
        </p:nvSpPr>
        <p:spPr>
          <a:xfrm>
            <a:off x="1276781" y="0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*Indsæt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C79407B1-2F33-87B9-6441-8E4D3EEA56CF}"/>
              </a:ext>
            </a:extLst>
          </p:cNvPr>
          <p:cNvSpPr/>
          <p:nvPr/>
        </p:nvSpPr>
        <p:spPr>
          <a:xfrm>
            <a:off x="5066390" y="-1545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Afrunding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3C7861E9-D019-CC4C-04B7-9237E4187761}"/>
              </a:ext>
            </a:extLst>
          </p:cNvPr>
          <p:cNvSpPr/>
          <p:nvPr/>
        </p:nvSpPr>
        <p:spPr>
          <a:xfrm>
            <a:off x="3807135" y="-1545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*Indsæt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20865BB4-A389-F98F-CD1A-449F1D6A2CEB}"/>
              </a:ext>
            </a:extLst>
          </p:cNvPr>
          <p:cNvSpPr/>
          <p:nvPr/>
        </p:nvSpPr>
        <p:spPr>
          <a:xfrm>
            <a:off x="10472" y="696705"/>
            <a:ext cx="3780000" cy="1330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1" name="Lige forbindelse 10">
            <a:extLst>
              <a:ext uri="{FF2B5EF4-FFF2-40B4-BE49-F238E27FC236}">
                <a16:creationId xmlns:a16="http://schemas.microsoft.com/office/drawing/2014/main" id="{CF61D1A9-5B17-2081-1DFF-3C494449C3E1}"/>
              </a:ext>
            </a:extLst>
          </p:cNvPr>
          <p:cNvCxnSpPr/>
          <p:nvPr/>
        </p:nvCxnSpPr>
        <p:spPr>
          <a:xfrm>
            <a:off x="0" y="5928527"/>
            <a:ext cx="12192000" cy="0"/>
          </a:xfrm>
          <a:prstGeom prst="line">
            <a:avLst/>
          </a:prstGeom>
          <a:ln>
            <a:solidFill>
              <a:srgbClr val="546A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 descr="Ur med massiv udfyldning">
            <a:extLst>
              <a:ext uri="{FF2B5EF4-FFF2-40B4-BE49-F238E27FC236}">
                <a16:creationId xmlns:a16="http://schemas.microsoft.com/office/drawing/2014/main" id="{961A8390-9CE4-0716-3053-25FD6B0076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40277" y="6152433"/>
            <a:ext cx="680884" cy="680884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CD46C6AE-7F65-C675-CA78-5BDEA5D508C8}"/>
              </a:ext>
            </a:extLst>
          </p:cNvPr>
          <p:cNvSpPr txBox="1"/>
          <p:nvPr/>
        </p:nvSpPr>
        <p:spPr>
          <a:xfrm>
            <a:off x="4581831" y="6308209"/>
            <a:ext cx="1238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tid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7E8CB9A1-CFEB-A2AD-0CBD-A8CEFEFE93B8}"/>
              </a:ext>
            </a:extLst>
          </p:cNvPr>
          <p:cNvSpPr txBox="1"/>
          <p:nvPr/>
        </p:nvSpPr>
        <p:spPr>
          <a:xfrm>
            <a:off x="6127955" y="6128668"/>
            <a:ext cx="60640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buClr>
                <a:srgbClr val="546A50"/>
              </a:buClr>
              <a:buNone/>
            </a:pPr>
            <a:r>
              <a:rPr lang="da-DK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Formål: </a:t>
            </a:r>
          </a:p>
          <a:p>
            <a:pPr>
              <a:lnSpc>
                <a:spcPct val="100000"/>
              </a:lnSpc>
              <a:buClr>
                <a:srgbClr val="546A50"/>
              </a:buClr>
              <a:buFont typeface="Wingdings" panose="05000000000000000000" pitchFamily="2" charset="2"/>
              <a:buChar char="q"/>
            </a:pP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formål</a:t>
            </a:r>
            <a:endParaRPr lang="da-DK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F83258B1-0883-989B-8488-54E281DA7804}"/>
              </a:ext>
            </a:extLst>
          </p:cNvPr>
          <p:cNvSpPr txBox="1"/>
          <p:nvPr/>
        </p:nvSpPr>
        <p:spPr>
          <a:xfrm>
            <a:off x="835901" y="6268357"/>
            <a:ext cx="2750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*Gruppe eller individuelt?</a:t>
            </a:r>
          </a:p>
        </p:txBody>
      </p:sp>
      <p:pic>
        <p:nvPicPr>
          <p:cNvPr id="17" name="Grafik 16" descr="Gruppe af mænd med massiv udfyldning">
            <a:extLst>
              <a:ext uri="{FF2B5EF4-FFF2-40B4-BE49-F238E27FC236}">
                <a16:creationId xmlns:a16="http://schemas.microsoft.com/office/drawing/2014/main" id="{C355CE68-3B34-6F7D-2758-EF435103A7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7316" y="6152433"/>
            <a:ext cx="680884" cy="680884"/>
          </a:xfrm>
          <a:prstGeom prst="rect">
            <a:avLst/>
          </a:prstGeom>
        </p:spPr>
      </p:pic>
      <p:sp>
        <p:nvSpPr>
          <p:cNvPr id="18" name="Pladsholder til indhold 2">
            <a:extLst>
              <a:ext uri="{FF2B5EF4-FFF2-40B4-BE49-F238E27FC236}">
                <a16:creationId xmlns:a16="http://schemas.microsoft.com/office/drawing/2014/main" id="{1394D86E-A3BC-F96A-E397-28E989C4D237}"/>
              </a:ext>
            </a:extLst>
          </p:cNvPr>
          <p:cNvSpPr txBox="1">
            <a:spLocks/>
          </p:cNvSpPr>
          <p:nvPr/>
        </p:nvSpPr>
        <p:spPr>
          <a:xfrm>
            <a:off x="1033028" y="2145969"/>
            <a:ext cx="5188974" cy="3641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tekst</a:t>
            </a:r>
          </a:p>
        </p:txBody>
      </p:sp>
    </p:spTree>
    <p:extLst>
      <p:ext uri="{BB962C8B-B14F-4D97-AF65-F5344CB8AC3E}">
        <p14:creationId xmlns:p14="http://schemas.microsoft.com/office/powerpoint/2010/main" val="342133825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57919-E1A7-6690-0B9D-23148324F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E639C5-27D4-1856-55FB-5CB6FF9EF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7532"/>
            <a:ext cx="10515600" cy="1325563"/>
          </a:xfrm>
        </p:spPr>
        <p:txBody>
          <a:bodyPr/>
          <a:lstStyle/>
          <a:p>
            <a:r>
              <a:rPr lang="da-DK" b="1" dirty="0">
                <a:latin typeface="Algerian" panose="04020705040A02060702" pitchFamily="82" charset="0"/>
              </a:rPr>
              <a:t>*Titel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C3BD1D1-2E0C-6C79-DE2B-40C260855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2164" y="2145969"/>
            <a:ext cx="5188974" cy="3641113"/>
          </a:xfrm>
        </p:spPr>
        <p:txBody>
          <a:bodyPr/>
          <a:lstStyle/>
          <a:p>
            <a:pPr marL="0" indent="0">
              <a:buNone/>
            </a:pP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billede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1BEEFC8B-0E54-53FD-0904-D4C481F54FAE}"/>
              </a:ext>
            </a:extLst>
          </p:cNvPr>
          <p:cNvSpPr/>
          <p:nvPr/>
        </p:nvSpPr>
        <p:spPr>
          <a:xfrm>
            <a:off x="10472" y="-1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Repetition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47F45A9C-AE67-5269-47AC-8A3EB2C520E4}"/>
              </a:ext>
            </a:extLst>
          </p:cNvPr>
          <p:cNvSpPr/>
          <p:nvPr/>
        </p:nvSpPr>
        <p:spPr>
          <a:xfrm>
            <a:off x="2547194" y="-1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*Indsæt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274414D-AEDE-2874-EE80-7B7072C8927F}"/>
              </a:ext>
            </a:extLst>
          </p:cNvPr>
          <p:cNvSpPr/>
          <p:nvPr/>
        </p:nvSpPr>
        <p:spPr>
          <a:xfrm>
            <a:off x="1276781" y="0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*Indsæt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C7A6EEC7-81D5-8B20-A297-3E52035CF6D3}"/>
              </a:ext>
            </a:extLst>
          </p:cNvPr>
          <p:cNvSpPr/>
          <p:nvPr/>
        </p:nvSpPr>
        <p:spPr>
          <a:xfrm>
            <a:off x="5066390" y="-1545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Afrunding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E932BD66-1CBC-F829-6DC5-1DD7ABB7D1BD}"/>
              </a:ext>
            </a:extLst>
          </p:cNvPr>
          <p:cNvSpPr/>
          <p:nvPr/>
        </p:nvSpPr>
        <p:spPr>
          <a:xfrm>
            <a:off x="3807135" y="-1545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</a:t>
            </a:r>
            <a:r>
              <a:rPr lang="da-DK" sz="1500" u="sng" dirty="0"/>
              <a:t>Indsæt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3D487BA5-C46F-0A20-DCE4-9C18A302261E}"/>
              </a:ext>
            </a:extLst>
          </p:cNvPr>
          <p:cNvSpPr/>
          <p:nvPr/>
        </p:nvSpPr>
        <p:spPr>
          <a:xfrm>
            <a:off x="10472" y="696705"/>
            <a:ext cx="5040000" cy="1330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1" name="Lige forbindelse 10">
            <a:extLst>
              <a:ext uri="{FF2B5EF4-FFF2-40B4-BE49-F238E27FC236}">
                <a16:creationId xmlns:a16="http://schemas.microsoft.com/office/drawing/2014/main" id="{11379980-22F9-4904-3FD0-3A88B96953C0}"/>
              </a:ext>
            </a:extLst>
          </p:cNvPr>
          <p:cNvCxnSpPr/>
          <p:nvPr/>
        </p:nvCxnSpPr>
        <p:spPr>
          <a:xfrm>
            <a:off x="0" y="5928527"/>
            <a:ext cx="12192000" cy="0"/>
          </a:xfrm>
          <a:prstGeom prst="line">
            <a:avLst/>
          </a:prstGeom>
          <a:ln>
            <a:solidFill>
              <a:srgbClr val="546A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 descr="Ur med massiv udfyldning">
            <a:extLst>
              <a:ext uri="{FF2B5EF4-FFF2-40B4-BE49-F238E27FC236}">
                <a16:creationId xmlns:a16="http://schemas.microsoft.com/office/drawing/2014/main" id="{E7C363FD-0831-7CE4-F26C-98F0DE595B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40277" y="6152433"/>
            <a:ext cx="680884" cy="680884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0E41DB4E-A9D1-4FA5-8CEF-1A07F0F0B7C9}"/>
              </a:ext>
            </a:extLst>
          </p:cNvPr>
          <p:cNvSpPr txBox="1"/>
          <p:nvPr/>
        </p:nvSpPr>
        <p:spPr>
          <a:xfrm>
            <a:off x="4581831" y="6308209"/>
            <a:ext cx="1238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tid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C0D7BB32-D2DF-F89A-6B9D-431969D153E6}"/>
              </a:ext>
            </a:extLst>
          </p:cNvPr>
          <p:cNvSpPr txBox="1"/>
          <p:nvPr/>
        </p:nvSpPr>
        <p:spPr>
          <a:xfrm>
            <a:off x="6127955" y="6128668"/>
            <a:ext cx="60640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buClr>
                <a:srgbClr val="546A50"/>
              </a:buClr>
              <a:buNone/>
            </a:pPr>
            <a:r>
              <a:rPr lang="da-DK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Formål: </a:t>
            </a:r>
          </a:p>
          <a:p>
            <a:pPr>
              <a:lnSpc>
                <a:spcPct val="100000"/>
              </a:lnSpc>
              <a:buClr>
                <a:srgbClr val="546A50"/>
              </a:buClr>
              <a:buFont typeface="Wingdings" panose="05000000000000000000" pitchFamily="2" charset="2"/>
              <a:buChar char="q"/>
            </a:pP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formål</a:t>
            </a:r>
            <a:endParaRPr lang="da-DK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0D585B07-74CC-97C8-5C4D-14964488280F}"/>
              </a:ext>
            </a:extLst>
          </p:cNvPr>
          <p:cNvSpPr txBox="1"/>
          <p:nvPr/>
        </p:nvSpPr>
        <p:spPr>
          <a:xfrm>
            <a:off x="835901" y="6268357"/>
            <a:ext cx="2750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*Gruppe eller individuelt?</a:t>
            </a:r>
          </a:p>
        </p:txBody>
      </p:sp>
      <p:pic>
        <p:nvPicPr>
          <p:cNvPr id="17" name="Grafik 16" descr="Gruppe af mænd med massiv udfyldning">
            <a:extLst>
              <a:ext uri="{FF2B5EF4-FFF2-40B4-BE49-F238E27FC236}">
                <a16:creationId xmlns:a16="http://schemas.microsoft.com/office/drawing/2014/main" id="{38B40818-BCA9-9EBB-3926-339ADFC890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7316" y="6152433"/>
            <a:ext cx="680884" cy="680884"/>
          </a:xfrm>
          <a:prstGeom prst="rect">
            <a:avLst/>
          </a:prstGeom>
        </p:spPr>
      </p:pic>
      <p:sp>
        <p:nvSpPr>
          <p:cNvPr id="18" name="Pladsholder til indhold 2">
            <a:extLst>
              <a:ext uri="{FF2B5EF4-FFF2-40B4-BE49-F238E27FC236}">
                <a16:creationId xmlns:a16="http://schemas.microsoft.com/office/drawing/2014/main" id="{37767E54-C681-52F9-B7BC-92E2515AFD5C}"/>
              </a:ext>
            </a:extLst>
          </p:cNvPr>
          <p:cNvSpPr txBox="1">
            <a:spLocks/>
          </p:cNvSpPr>
          <p:nvPr/>
        </p:nvSpPr>
        <p:spPr>
          <a:xfrm>
            <a:off x="1033028" y="2145969"/>
            <a:ext cx="5188974" cy="3641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tekst</a:t>
            </a:r>
          </a:p>
        </p:txBody>
      </p:sp>
    </p:spTree>
    <p:extLst>
      <p:ext uri="{BB962C8B-B14F-4D97-AF65-F5344CB8AC3E}">
        <p14:creationId xmlns:p14="http://schemas.microsoft.com/office/powerpoint/2010/main" val="330385778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7F72A-D05F-DE3D-BD5F-AEABDBD3F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FFD394-85B2-E804-9973-44B126497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7532"/>
            <a:ext cx="10515600" cy="1325563"/>
          </a:xfrm>
        </p:spPr>
        <p:txBody>
          <a:bodyPr/>
          <a:lstStyle/>
          <a:p>
            <a:r>
              <a:rPr lang="da-DK" b="1" dirty="0">
                <a:latin typeface="Algerian" panose="04020705040A02060702" pitchFamily="82" charset="0"/>
              </a:rPr>
              <a:t>*Titel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EFF9D74-9A62-3F2B-EC31-5A0474A38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2164" y="2145969"/>
            <a:ext cx="5188974" cy="3641113"/>
          </a:xfrm>
        </p:spPr>
        <p:txBody>
          <a:bodyPr/>
          <a:lstStyle/>
          <a:p>
            <a:pPr marL="0" indent="0">
              <a:buNone/>
            </a:pP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billede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915B56F3-05C4-9B6E-D6EB-9F1FB3729357}"/>
              </a:ext>
            </a:extLst>
          </p:cNvPr>
          <p:cNvSpPr/>
          <p:nvPr/>
        </p:nvSpPr>
        <p:spPr>
          <a:xfrm>
            <a:off x="10472" y="-1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Repetition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B69549A-2009-491A-D0D8-A6049DCDBB88}"/>
              </a:ext>
            </a:extLst>
          </p:cNvPr>
          <p:cNvSpPr/>
          <p:nvPr/>
        </p:nvSpPr>
        <p:spPr>
          <a:xfrm>
            <a:off x="2547194" y="-1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*Indsæt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E84C9E0-FBD2-4665-5545-E0EF4A936D87}"/>
              </a:ext>
            </a:extLst>
          </p:cNvPr>
          <p:cNvSpPr/>
          <p:nvPr/>
        </p:nvSpPr>
        <p:spPr>
          <a:xfrm>
            <a:off x="1276781" y="0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*Indsæt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0F1771E-44B2-42F8-299B-37EE18E1E9D5}"/>
              </a:ext>
            </a:extLst>
          </p:cNvPr>
          <p:cNvSpPr/>
          <p:nvPr/>
        </p:nvSpPr>
        <p:spPr>
          <a:xfrm>
            <a:off x="5066390" y="-1545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u="sng" dirty="0"/>
              <a:t>Afrunding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3D252354-34F7-4AC0-BA62-F47F06DF2A4C}"/>
              </a:ext>
            </a:extLst>
          </p:cNvPr>
          <p:cNvSpPr/>
          <p:nvPr/>
        </p:nvSpPr>
        <p:spPr>
          <a:xfrm>
            <a:off x="3807135" y="-1545"/>
            <a:ext cx="1268363" cy="698091"/>
          </a:xfrm>
          <a:prstGeom prst="rect">
            <a:avLst/>
          </a:prstGeom>
          <a:solidFill>
            <a:srgbClr val="546A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500" dirty="0"/>
              <a:t>*Indsæt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9CF0FB3B-7FE5-707A-D558-579477E36DE8}"/>
              </a:ext>
            </a:extLst>
          </p:cNvPr>
          <p:cNvSpPr/>
          <p:nvPr/>
        </p:nvSpPr>
        <p:spPr>
          <a:xfrm>
            <a:off x="10472" y="696705"/>
            <a:ext cx="6300000" cy="13305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1" name="Lige forbindelse 10">
            <a:extLst>
              <a:ext uri="{FF2B5EF4-FFF2-40B4-BE49-F238E27FC236}">
                <a16:creationId xmlns:a16="http://schemas.microsoft.com/office/drawing/2014/main" id="{BB78621D-41C5-5B56-B781-D37C0F58BF15}"/>
              </a:ext>
            </a:extLst>
          </p:cNvPr>
          <p:cNvCxnSpPr/>
          <p:nvPr/>
        </p:nvCxnSpPr>
        <p:spPr>
          <a:xfrm>
            <a:off x="0" y="5928527"/>
            <a:ext cx="12192000" cy="0"/>
          </a:xfrm>
          <a:prstGeom prst="line">
            <a:avLst/>
          </a:prstGeom>
          <a:ln>
            <a:solidFill>
              <a:srgbClr val="546A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 descr="Ur med massiv udfyldning">
            <a:extLst>
              <a:ext uri="{FF2B5EF4-FFF2-40B4-BE49-F238E27FC236}">
                <a16:creationId xmlns:a16="http://schemas.microsoft.com/office/drawing/2014/main" id="{546C6AB0-A428-6134-5FEC-EBB9ACBDC5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40277" y="6152433"/>
            <a:ext cx="680884" cy="680884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32590B4D-6A12-86B6-8A40-E3798044714E}"/>
              </a:ext>
            </a:extLst>
          </p:cNvPr>
          <p:cNvSpPr txBox="1"/>
          <p:nvPr/>
        </p:nvSpPr>
        <p:spPr>
          <a:xfrm>
            <a:off x="4581831" y="6308209"/>
            <a:ext cx="1238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tid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3E38DCE7-3DD0-2E98-208F-2A91D7B56B4D}"/>
              </a:ext>
            </a:extLst>
          </p:cNvPr>
          <p:cNvSpPr txBox="1"/>
          <p:nvPr/>
        </p:nvSpPr>
        <p:spPr>
          <a:xfrm>
            <a:off x="6127955" y="6128668"/>
            <a:ext cx="60640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buClr>
                <a:srgbClr val="546A50"/>
              </a:buClr>
              <a:buNone/>
            </a:pPr>
            <a:r>
              <a:rPr lang="da-DK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Formål: </a:t>
            </a:r>
          </a:p>
          <a:p>
            <a:pPr>
              <a:lnSpc>
                <a:spcPct val="100000"/>
              </a:lnSpc>
              <a:buClr>
                <a:srgbClr val="546A50"/>
              </a:buClr>
              <a:buFont typeface="Wingdings" panose="05000000000000000000" pitchFamily="2" charset="2"/>
              <a:buChar char="q"/>
            </a:pP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formål</a:t>
            </a:r>
            <a:endParaRPr lang="da-DK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378ADACA-228B-A4A1-FAEF-B56B496DAA22}"/>
              </a:ext>
            </a:extLst>
          </p:cNvPr>
          <p:cNvSpPr txBox="1"/>
          <p:nvPr/>
        </p:nvSpPr>
        <p:spPr>
          <a:xfrm>
            <a:off x="835901" y="6268357"/>
            <a:ext cx="2750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*Gruppe eller individuelt?</a:t>
            </a:r>
          </a:p>
        </p:txBody>
      </p:sp>
      <p:pic>
        <p:nvPicPr>
          <p:cNvPr id="17" name="Grafik 16" descr="Gruppe af mænd med massiv udfyldning">
            <a:extLst>
              <a:ext uri="{FF2B5EF4-FFF2-40B4-BE49-F238E27FC236}">
                <a16:creationId xmlns:a16="http://schemas.microsoft.com/office/drawing/2014/main" id="{1B78C9D6-550E-0B41-A78B-FF7ABA3472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7316" y="6152433"/>
            <a:ext cx="680884" cy="680884"/>
          </a:xfrm>
          <a:prstGeom prst="rect">
            <a:avLst/>
          </a:prstGeom>
        </p:spPr>
      </p:pic>
      <p:sp>
        <p:nvSpPr>
          <p:cNvPr id="18" name="Pladsholder til indhold 2">
            <a:extLst>
              <a:ext uri="{FF2B5EF4-FFF2-40B4-BE49-F238E27FC236}">
                <a16:creationId xmlns:a16="http://schemas.microsoft.com/office/drawing/2014/main" id="{C3BD20F3-51CA-A592-F113-B49FDF01499E}"/>
              </a:ext>
            </a:extLst>
          </p:cNvPr>
          <p:cNvSpPr txBox="1">
            <a:spLocks/>
          </p:cNvSpPr>
          <p:nvPr/>
        </p:nvSpPr>
        <p:spPr>
          <a:xfrm>
            <a:off x="1033028" y="2145969"/>
            <a:ext cx="5188974" cy="3641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*Indsæt tekst</a:t>
            </a:r>
          </a:p>
        </p:txBody>
      </p:sp>
    </p:spTree>
    <p:extLst>
      <p:ext uri="{BB962C8B-B14F-4D97-AF65-F5344CB8AC3E}">
        <p14:creationId xmlns:p14="http://schemas.microsoft.com/office/powerpoint/2010/main" val="331359494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175</Words>
  <Application>Microsoft Office PowerPoint</Application>
  <PresentationFormat>Widescreen</PresentationFormat>
  <Paragraphs>72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4" baseType="lpstr">
      <vt:lpstr>Algerian</vt:lpstr>
      <vt:lpstr>Aptos</vt:lpstr>
      <vt:lpstr>Aptos Display</vt:lpstr>
      <vt:lpstr>Arial</vt:lpstr>
      <vt:lpstr>Times New Roman</vt:lpstr>
      <vt:lpstr>Wingdings</vt:lpstr>
      <vt:lpstr>Office-tema</vt:lpstr>
      <vt:lpstr>*Titel</vt:lpstr>
      <vt:lpstr>Agenda</vt:lpstr>
      <vt:lpstr>*Titel</vt:lpstr>
      <vt:lpstr>*Titel</vt:lpstr>
      <vt:lpstr>*Titel</vt:lpstr>
      <vt:lpstr>*Titel</vt:lpstr>
      <vt:lpstr>*Titel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Johannes Christian Rose</dc:creator>
  <cp:lastModifiedBy>Johannes Christian Rose</cp:lastModifiedBy>
  <cp:revision>1</cp:revision>
  <dcterms:created xsi:type="dcterms:W3CDTF">2025-12-02T15:03:25Z</dcterms:created>
  <dcterms:modified xsi:type="dcterms:W3CDTF">2025-12-02T15:28:32Z</dcterms:modified>
</cp:coreProperties>
</file>