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1" r:id="rId6"/>
    <p:sldId id="260" r:id="rId7"/>
    <p:sldId id="259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DE"/>
    <a:srgbClr val="DC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EB01E9-A328-4E67-B731-FF40807C80E6}" v="44" dt="2025-10-14T07:48:00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9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James von Humboldt-Scotland" userId="1aff3f13-649b-4c50-ada4-0d69499f6d76" providerId="ADAL" clId="{57EB01E9-A328-4E67-B731-FF40807C80E6}"/>
    <pc:docChg chg="undo custSel addSld delSld modSld sldOrd">
      <pc:chgData name="Nicholas James von Humboldt-Scotland" userId="1aff3f13-649b-4c50-ada4-0d69499f6d76" providerId="ADAL" clId="{57EB01E9-A328-4E67-B731-FF40807C80E6}" dt="2025-12-02T15:18:43.909" v="362" actId="20577"/>
      <pc:docMkLst>
        <pc:docMk/>
      </pc:docMkLst>
      <pc:sldChg chg="addSp delSp modSp mod setBg">
        <pc:chgData name="Nicholas James von Humboldt-Scotland" userId="1aff3f13-649b-4c50-ada4-0d69499f6d76" providerId="ADAL" clId="{57EB01E9-A328-4E67-B731-FF40807C80E6}" dt="2025-12-02T15:18:43.909" v="362" actId="20577"/>
        <pc:sldMkLst>
          <pc:docMk/>
          <pc:sldMk cId="2252505872" sldId="256"/>
        </pc:sldMkLst>
        <pc:spChg chg="mod">
          <ac:chgData name="Nicholas James von Humboldt-Scotland" userId="1aff3f13-649b-4c50-ada4-0d69499f6d76" providerId="ADAL" clId="{57EB01E9-A328-4E67-B731-FF40807C80E6}" dt="2025-12-02T15:18:43.909" v="362" actId="20577"/>
          <ac:spMkLst>
            <pc:docMk/>
            <pc:sldMk cId="2252505872" sldId="256"/>
            <ac:spMk id="2" creationId="{4802A645-14F7-8397-2E5E-701B98EBDA5A}"/>
          </ac:spMkLst>
        </pc:spChg>
        <pc:picChg chg="add mod">
          <ac:chgData name="Nicholas James von Humboldt-Scotland" userId="1aff3f13-649b-4c50-ada4-0d69499f6d76" providerId="ADAL" clId="{57EB01E9-A328-4E67-B731-FF40807C80E6}" dt="2025-10-13T08:10:28.075" v="343" actId="14100"/>
          <ac:picMkLst>
            <pc:docMk/>
            <pc:sldMk cId="2252505872" sldId="256"/>
            <ac:picMk id="5" creationId="{45571BD1-6F93-0362-3272-B85148E72770}"/>
          </ac:picMkLst>
        </pc:picChg>
      </pc:sldChg>
      <pc:sldChg chg="addSp delSp modSp mod modTransition setBg">
        <pc:chgData name="Nicholas James von Humboldt-Scotland" userId="1aff3f13-649b-4c50-ada4-0d69499f6d76" providerId="ADAL" clId="{57EB01E9-A328-4E67-B731-FF40807C80E6}" dt="2025-10-13T08:10:22.154" v="341" actId="21"/>
        <pc:sldMkLst>
          <pc:docMk/>
          <pc:sldMk cId="3164644016" sldId="257"/>
        </pc:sldMkLst>
        <pc:spChg chg="add mod ord">
          <ac:chgData name="Nicholas James von Humboldt-Scotland" userId="1aff3f13-649b-4c50-ada4-0d69499f6d76" providerId="ADAL" clId="{57EB01E9-A328-4E67-B731-FF40807C80E6}" dt="2025-10-13T08:00:11.530" v="54" actId="167"/>
          <ac:spMkLst>
            <pc:docMk/>
            <pc:sldMk cId="3164644016" sldId="257"/>
            <ac:spMk id="4" creationId="{22EA6BFE-1C7D-5216-DAC5-2FC1881383CA}"/>
          </ac:spMkLst>
        </pc:spChg>
        <pc:spChg chg="add mod ord">
          <ac:chgData name="Nicholas James von Humboldt-Scotland" userId="1aff3f13-649b-4c50-ada4-0d69499f6d76" providerId="ADAL" clId="{57EB01E9-A328-4E67-B731-FF40807C80E6}" dt="2025-10-13T08:00:07.819" v="53" actId="167"/>
          <ac:spMkLst>
            <pc:docMk/>
            <pc:sldMk cId="3164644016" sldId="257"/>
            <ac:spMk id="17" creationId="{5395EA7C-FAFD-D4DC-E28F-D983562537A4}"/>
          </ac:spMkLst>
        </pc:spChg>
        <pc:spChg chg="add mod">
          <ac:chgData name="Nicholas James von Humboldt-Scotland" userId="1aff3f13-649b-4c50-ada4-0d69499f6d76" providerId="ADAL" clId="{57EB01E9-A328-4E67-B731-FF40807C80E6}" dt="2025-10-13T08:05:23.688" v="132" actId="113"/>
          <ac:spMkLst>
            <pc:docMk/>
            <pc:sldMk cId="3164644016" sldId="257"/>
            <ac:spMk id="19" creationId="{A3D2C5C3-4037-BB8C-9CC9-F6F77C11D094}"/>
          </ac:spMkLst>
        </pc:spChg>
        <pc:spChg chg="add mod">
          <ac:chgData name="Nicholas James von Humboldt-Scotland" userId="1aff3f13-649b-4c50-ada4-0d69499f6d76" providerId="ADAL" clId="{57EB01E9-A328-4E67-B731-FF40807C80E6}" dt="2025-10-13T08:08:40.935" v="285" actId="403"/>
          <ac:spMkLst>
            <pc:docMk/>
            <pc:sldMk cId="3164644016" sldId="257"/>
            <ac:spMk id="20" creationId="{1107C335-F898-68D9-EC29-BAB8EFDA5988}"/>
          </ac:spMkLst>
        </pc:spChg>
        <pc:spChg chg="add mod">
          <ac:chgData name="Nicholas James von Humboldt-Scotland" userId="1aff3f13-649b-4c50-ada4-0d69499f6d76" providerId="ADAL" clId="{57EB01E9-A328-4E67-B731-FF40807C80E6}" dt="2025-10-13T08:08:56.156" v="296" actId="20577"/>
          <ac:spMkLst>
            <pc:docMk/>
            <pc:sldMk cId="3164644016" sldId="257"/>
            <ac:spMk id="21" creationId="{A3D2B5BA-D1F5-B0F0-FE79-BCC220F9C937}"/>
          </ac:spMkLst>
        </pc:spChg>
        <pc:picChg chg="add mod">
          <ac:chgData name="Nicholas James von Humboldt-Scotland" userId="1aff3f13-649b-4c50-ada4-0d69499f6d76" providerId="ADAL" clId="{57EB01E9-A328-4E67-B731-FF40807C80E6}" dt="2025-10-13T08:00:22.637" v="55" actId="207"/>
          <ac:picMkLst>
            <pc:docMk/>
            <pc:sldMk cId="3164644016" sldId="257"/>
            <ac:picMk id="8" creationId="{A99A8695-3584-6A8D-4D32-2227FA87D5D3}"/>
          </ac:picMkLst>
        </pc:picChg>
        <pc:picChg chg="add mod">
          <ac:chgData name="Nicholas James von Humboldt-Scotland" userId="1aff3f13-649b-4c50-ada4-0d69499f6d76" providerId="ADAL" clId="{57EB01E9-A328-4E67-B731-FF40807C80E6}" dt="2025-10-13T07:57:52.601" v="43" actId="207"/>
          <ac:picMkLst>
            <pc:docMk/>
            <pc:sldMk cId="3164644016" sldId="257"/>
            <ac:picMk id="10" creationId="{E4022457-2EFE-D092-774E-8084FDCDF0E9}"/>
          </ac:picMkLst>
        </pc:picChg>
        <pc:picChg chg="add mod">
          <ac:chgData name="Nicholas James von Humboldt-Scotland" userId="1aff3f13-649b-4c50-ada4-0d69499f6d76" providerId="ADAL" clId="{57EB01E9-A328-4E67-B731-FF40807C80E6}" dt="2025-10-13T07:58:00.787" v="44" actId="207"/>
          <ac:picMkLst>
            <pc:docMk/>
            <pc:sldMk cId="3164644016" sldId="257"/>
            <ac:picMk id="12" creationId="{DAD39A0E-3DFA-8100-14FB-3FFB890DD651}"/>
          </ac:picMkLst>
        </pc:picChg>
        <pc:picChg chg="add mod">
          <ac:chgData name="Nicholas James von Humboldt-Scotland" userId="1aff3f13-649b-4c50-ada4-0d69499f6d76" providerId="ADAL" clId="{57EB01E9-A328-4E67-B731-FF40807C80E6}" dt="2025-10-13T07:57:50.188" v="42" actId="207"/>
          <ac:picMkLst>
            <pc:docMk/>
            <pc:sldMk cId="3164644016" sldId="257"/>
            <ac:picMk id="14" creationId="{A5B74BBF-6F69-DB47-2C34-DF226CEA4CAF}"/>
          </ac:picMkLst>
        </pc:picChg>
        <pc:picChg chg="add mod">
          <ac:chgData name="Nicholas James von Humboldt-Scotland" userId="1aff3f13-649b-4c50-ada4-0d69499f6d76" providerId="ADAL" clId="{57EB01E9-A328-4E67-B731-FF40807C80E6}" dt="2025-10-13T07:57:43.431" v="40" actId="207"/>
          <ac:picMkLst>
            <pc:docMk/>
            <pc:sldMk cId="3164644016" sldId="257"/>
            <ac:picMk id="16" creationId="{C1875A93-64A4-EE22-ACD7-848C7DDF3317}"/>
          </ac:picMkLst>
        </pc:picChg>
      </pc:sldChg>
      <pc:sldChg chg="addSp modSp add mod modTransition">
        <pc:chgData name="Nicholas James von Humboldt-Scotland" userId="1aff3f13-649b-4c50-ada4-0d69499f6d76" providerId="ADAL" clId="{57EB01E9-A328-4E67-B731-FF40807C80E6}" dt="2025-10-13T08:09:04.497" v="306" actId="20577"/>
        <pc:sldMkLst>
          <pc:docMk/>
          <pc:sldMk cId="2723070649" sldId="258"/>
        </pc:sldMkLst>
        <pc:spChg chg="add mod">
          <ac:chgData name="Nicholas James von Humboldt-Scotland" userId="1aff3f13-649b-4c50-ada4-0d69499f6d76" providerId="ADAL" clId="{57EB01E9-A328-4E67-B731-FF40807C80E6}" dt="2025-10-13T08:09:04.497" v="306" actId="20577"/>
          <ac:spMkLst>
            <pc:docMk/>
            <pc:sldMk cId="2723070649" sldId="258"/>
            <ac:spMk id="2" creationId="{85CB2CE7-94C3-C11A-2932-E167E6FA8EB9}"/>
          </ac:spMkLst>
        </pc:spChg>
        <pc:spChg chg="mod">
          <ac:chgData name="Nicholas James von Humboldt-Scotland" userId="1aff3f13-649b-4c50-ada4-0d69499f6d76" providerId="ADAL" clId="{57EB01E9-A328-4E67-B731-FF40807C80E6}" dt="2025-10-13T08:01:37.914" v="71" actId="1076"/>
          <ac:spMkLst>
            <pc:docMk/>
            <pc:sldMk cId="2723070649" sldId="258"/>
            <ac:spMk id="17" creationId="{4E9C99E2-0FDB-4FC9-3EFA-EF8D12345D5E}"/>
          </ac:spMkLst>
        </pc:spChg>
        <pc:picChg chg="mod">
          <ac:chgData name="Nicholas James von Humboldt-Scotland" userId="1aff3f13-649b-4c50-ada4-0d69499f6d76" providerId="ADAL" clId="{57EB01E9-A328-4E67-B731-FF40807C80E6}" dt="2025-10-13T08:02:19.643" v="75" actId="207"/>
          <ac:picMkLst>
            <pc:docMk/>
            <pc:sldMk cId="2723070649" sldId="258"/>
            <ac:picMk id="8" creationId="{5D7B0D2F-C7AA-C3C1-36D2-99567C87A475}"/>
          </ac:picMkLst>
        </pc:picChg>
        <pc:picChg chg="mod">
          <ac:chgData name="Nicholas James von Humboldt-Scotland" userId="1aff3f13-649b-4c50-ada4-0d69499f6d76" providerId="ADAL" clId="{57EB01E9-A328-4E67-B731-FF40807C80E6}" dt="2025-10-13T08:01:32.760" v="70" actId="207"/>
          <ac:picMkLst>
            <pc:docMk/>
            <pc:sldMk cId="2723070649" sldId="258"/>
            <ac:picMk id="16" creationId="{FB95AF8B-940D-9C79-E0B2-8C5801272074}"/>
          </ac:picMkLst>
        </pc:picChg>
      </pc:sldChg>
      <pc:sldChg chg="add del setBg">
        <pc:chgData name="Nicholas James von Humboldt-Scotland" userId="1aff3f13-649b-4c50-ada4-0d69499f6d76" providerId="ADAL" clId="{57EB01E9-A328-4E67-B731-FF40807C80E6}" dt="2025-10-13T08:00:58.394" v="61" actId="47"/>
        <pc:sldMkLst>
          <pc:docMk/>
          <pc:sldMk cId="3684687935" sldId="258"/>
        </pc:sldMkLst>
      </pc:sldChg>
      <pc:sldChg chg="addSp modSp add mod modTransition">
        <pc:chgData name="Nicholas James von Humboldt-Scotland" userId="1aff3f13-649b-4c50-ada4-0d69499f6d76" providerId="ADAL" clId="{57EB01E9-A328-4E67-B731-FF40807C80E6}" dt="2025-10-13T08:05:56.628" v="152" actId="1076"/>
        <pc:sldMkLst>
          <pc:docMk/>
          <pc:sldMk cId="2728856855" sldId="259"/>
        </pc:sldMkLst>
        <pc:spChg chg="add mod">
          <ac:chgData name="Nicholas James von Humboldt-Scotland" userId="1aff3f13-649b-4c50-ada4-0d69499f6d76" providerId="ADAL" clId="{57EB01E9-A328-4E67-B731-FF40807C80E6}" dt="2025-10-13T08:05:56.628" v="152" actId="1076"/>
          <ac:spMkLst>
            <pc:docMk/>
            <pc:sldMk cId="2728856855" sldId="259"/>
            <ac:spMk id="2" creationId="{F76C61B4-28D6-F8C1-545A-3A238F05F63B}"/>
          </ac:spMkLst>
        </pc:spChg>
        <pc:spChg chg="mod">
          <ac:chgData name="Nicholas James von Humboldt-Scotland" userId="1aff3f13-649b-4c50-ada4-0d69499f6d76" providerId="ADAL" clId="{57EB01E9-A328-4E67-B731-FF40807C80E6}" dt="2025-10-13T08:02:55.672" v="86" actId="1035"/>
          <ac:spMkLst>
            <pc:docMk/>
            <pc:sldMk cId="2728856855" sldId="259"/>
            <ac:spMk id="17" creationId="{617D6F5B-E6A8-3049-87FD-678A6C74C917}"/>
          </ac:spMkLst>
        </pc:spChg>
        <pc:picChg chg="mod">
          <ac:chgData name="Nicholas James von Humboldt-Scotland" userId="1aff3f13-649b-4c50-ada4-0d69499f6d76" providerId="ADAL" clId="{57EB01E9-A328-4E67-B731-FF40807C80E6}" dt="2025-10-13T08:02:59.947" v="87" actId="207"/>
          <ac:picMkLst>
            <pc:docMk/>
            <pc:sldMk cId="2728856855" sldId="259"/>
            <ac:picMk id="8" creationId="{824DCB55-9802-1048-439E-AB87A5A1561F}"/>
          </ac:picMkLst>
        </pc:picChg>
        <pc:picChg chg="mod">
          <ac:chgData name="Nicholas James von Humboldt-Scotland" userId="1aff3f13-649b-4c50-ada4-0d69499f6d76" providerId="ADAL" clId="{57EB01E9-A328-4E67-B731-FF40807C80E6}" dt="2025-10-13T08:02:02.439" v="74" actId="207"/>
          <ac:picMkLst>
            <pc:docMk/>
            <pc:sldMk cId="2728856855" sldId="259"/>
            <ac:picMk id="12" creationId="{17494347-9825-6356-9F52-5944320247E8}"/>
          </ac:picMkLst>
        </pc:picChg>
      </pc:sldChg>
      <pc:sldChg chg="addSp modSp add mod modTransition">
        <pc:chgData name="Nicholas James von Humboldt-Scotland" userId="1aff3f13-649b-4c50-ada4-0d69499f6d76" providerId="ADAL" clId="{57EB01E9-A328-4E67-B731-FF40807C80E6}" dt="2025-10-13T08:09:16.736" v="333" actId="20577"/>
        <pc:sldMkLst>
          <pc:docMk/>
          <pc:sldMk cId="1377855406" sldId="260"/>
        </pc:sldMkLst>
        <pc:spChg chg="add mod">
          <ac:chgData name="Nicholas James von Humboldt-Scotland" userId="1aff3f13-649b-4c50-ada4-0d69499f6d76" providerId="ADAL" clId="{57EB01E9-A328-4E67-B731-FF40807C80E6}" dt="2025-10-13T08:09:16.736" v="333" actId="20577"/>
          <ac:spMkLst>
            <pc:docMk/>
            <pc:sldMk cId="1377855406" sldId="260"/>
            <ac:spMk id="2" creationId="{E1E488C6-4832-3E61-112D-BB46B781AFFB}"/>
          </ac:spMkLst>
        </pc:spChg>
        <pc:spChg chg="mod">
          <ac:chgData name="Nicholas James von Humboldt-Scotland" userId="1aff3f13-649b-4c50-ada4-0d69499f6d76" providerId="ADAL" clId="{57EB01E9-A328-4E67-B731-FF40807C80E6}" dt="2025-10-13T08:02:43.831" v="82" actId="1035"/>
          <ac:spMkLst>
            <pc:docMk/>
            <pc:sldMk cId="1377855406" sldId="260"/>
            <ac:spMk id="17" creationId="{4508A33B-77A7-E28F-47FB-FAE0D8115E8B}"/>
          </ac:spMkLst>
        </pc:spChg>
        <pc:picChg chg="mod">
          <ac:chgData name="Nicholas James von Humboldt-Scotland" userId="1aff3f13-649b-4c50-ada4-0d69499f6d76" providerId="ADAL" clId="{57EB01E9-A328-4E67-B731-FF40807C80E6}" dt="2025-10-13T08:02:47.832" v="83" actId="207"/>
          <ac:picMkLst>
            <pc:docMk/>
            <pc:sldMk cId="1377855406" sldId="260"/>
            <ac:picMk id="8" creationId="{96BE3363-EB7B-D699-D19A-5F4E3E0F0500}"/>
          </ac:picMkLst>
        </pc:picChg>
        <pc:picChg chg="mod">
          <ac:chgData name="Nicholas James von Humboldt-Scotland" userId="1aff3f13-649b-4c50-ada4-0d69499f6d76" providerId="ADAL" clId="{57EB01E9-A328-4E67-B731-FF40807C80E6}" dt="2025-10-13T08:01:55.753" v="73" actId="207"/>
          <ac:picMkLst>
            <pc:docMk/>
            <pc:sldMk cId="1377855406" sldId="260"/>
            <ac:picMk id="10" creationId="{6E52E2B4-5900-B9D4-E3A1-BD60491BBA3D}"/>
          </ac:picMkLst>
        </pc:picChg>
      </pc:sldChg>
      <pc:sldChg chg="addSp modSp add mod modTransition">
        <pc:chgData name="Nicholas James von Humboldt-Scotland" userId="1aff3f13-649b-4c50-ada4-0d69499f6d76" providerId="ADAL" clId="{57EB01E9-A328-4E67-B731-FF40807C80E6}" dt="2025-10-13T08:09:10.009" v="315" actId="20577"/>
        <pc:sldMkLst>
          <pc:docMk/>
          <pc:sldMk cId="1728041029" sldId="261"/>
        </pc:sldMkLst>
        <pc:spChg chg="add mod">
          <ac:chgData name="Nicholas James von Humboldt-Scotland" userId="1aff3f13-649b-4c50-ada4-0d69499f6d76" providerId="ADAL" clId="{57EB01E9-A328-4E67-B731-FF40807C80E6}" dt="2025-10-13T08:09:10.009" v="315" actId="20577"/>
          <ac:spMkLst>
            <pc:docMk/>
            <pc:sldMk cId="1728041029" sldId="261"/>
            <ac:spMk id="2" creationId="{1E23A07D-C1EE-A5EB-44FA-BEC224CC3A62}"/>
          </ac:spMkLst>
        </pc:spChg>
        <pc:spChg chg="mod">
          <ac:chgData name="Nicholas James von Humboldt-Scotland" userId="1aff3f13-649b-4c50-ada4-0d69499f6d76" providerId="ADAL" clId="{57EB01E9-A328-4E67-B731-FF40807C80E6}" dt="2025-10-13T08:02:25.899" v="76" actId="1076"/>
          <ac:spMkLst>
            <pc:docMk/>
            <pc:sldMk cId="1728041029" sldId="261"/>
            <ac:spMk id="17" creationId="{83EE7E5C-6FB8-EAB4-D5DA-6E609BBC62D2}"/>
          </ac:spMkLst>
        </pc:spChg>
        <pc:picChg chg="mod">
          <ac:chgData name="Nicholas James von Humboldt-Scotland" userId="1aff3f13-649b-4c50-ada4-0d69499f6d76" providerId="ADAL" clId="{57EB01E9-A328-4E67-B731-FF40807C80E6}" dt="2025-10-13T08:02:33.743" v="77" actId="207"/>
          <ac:picMkLst>
            <pc:docMk/>
            <pc:sldMk cId="1728041029" sldId="261"/>
            <ac:picMk id="8" creationId="{9E0D12B4-D85D-61D1-63B2-1DFF046092A9}"/>
          </ac:picMkLst>
        </pc:picChg>
        <pc:picChg chg="mod">
          <ac:chgData name="Nicholas James von Humboldt-Scotland" userId="1aff3f13-649b-4c50-ada4-0d69499f6d76" providerId="ADAL" clId="{57EB01E9-A328-4E67-B731-FF40807C80E6}" dt="2025-10-13T08:01:49.871" v="72" actId="207"/>
          <ac:picMkLst>
            <pc:docMk/>
            <pc:sldMk cId="1728041029" sldId="261"/>
            <ac:picMk id="14" creationId="{1E40A689-4A0F-AD93-53C2-7B9139619DFA}"/>
          </ac:picMkLst>
        </pc:picChg>
      </pc:sldChg>
      <pc:sldChg chg="new del">
        <pc:chgData name="Nicholas James von Humboldt-Scotland" userId="1aff3f13-649b-4c50-ada4-0d69499f6d76" providerId="ADAL" clId="{57EB01E9-A328-4E67-B731-FF40807C80E6}" dt="2025-12-02T15:18:36.013" v="356" actId="47"/>
        <pc:sldMkLst>
          <pc:docMk/>
          <pc:sldMk cId="481091766" sldId="262"/>
        </pc:sldMkLst>
      </pc:sldChg>
      <pc:sldChg chg="add ord modTransition">
        <pc:chgData name="Nicholas James von Humboldt-Scotland" userId="1aff3f13-649b-4c50-ada4-0d69499f6d76" providerId="ADAL" clId="{57EB01E9-A328-4E67-B731-FF40807C80E6}" dt="2025-10-14T07:48:00.007" v="355"/>
        <pc:sldMkLst>
          <pc:docMk/>
          <pc:sldMk cId="1527602299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163D25-9453-D002-954B-2CCB6FA32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87A0D72-38E8-838B-E87F-03EC1E17D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F9F8185-5AA8-B479-EBA6-3FA4D33E6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118E0D-D8FE-EFCE-CB9B-0B7726FD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C731656-1877-72B8-19D3-C2B5E9AC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993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4767D-1DC4-95FB-0BF7-D1BDBC81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CF0B891-2079-D4BB-9B53-128CDFFA2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ED443C-911A-FB09-06FF-190520AE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F509C6-7EE9-FBD0-E8BC-E4892724C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95B00E-5842-0AD2-7BE4-B1D1DF771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812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7110E92-BED8-20A2-0DBE-6C48B8B06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06BC4C0-3E4C-7D7F-B742-8017D5DD3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E9A662-0BC7-B8C8-C380-EBC6D2875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A1E147-4EAD-7D0D-41F5-3EE015A9C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5A1BD2-C75A-B42F-AF4E-6C79F3DE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834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39743-35B8-EEEE-1AA6-094F327AA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872820-7BF6-46EA-4170-5E8A1401B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F65AF5-D445-E599-B7F3-BAA021201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6C8999-68C4-58C9-5F17-DF1455D96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D99714-0100-A2FF-F756-F37705FA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545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60CFEE-FC87-BA0C-3F10-688EFBEA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B93A344-E92F-9B54-482A-E9011DCF1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85FD9E3-A17D-971C-3ACA-82BFA98C9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127873-6C54-495F-1C7C-4ABBF4C5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FD2AC3D-F1E0-82AD-55BA-CA220090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688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1A6E9D-B6E4-AA63-872F-9B9A1DBE2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938D1F-FA3B-9FD6-BA4A-F76E437EC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0858171-E0BB-EC43-5425-021858C62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C111F79-492F-E75A-1938-AFB2C29BB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2C7167-1F42-417F-BE79-15135068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C7BFDED-A8C8-FAAC-B660-160071C8F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411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2936BD-9764-2E5B-B22A-3D26E6BB7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264341D-283C-006A-B782-AF38530E1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3C7B8BA-9312-0373-892E-889F9BC1E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9534D0E-8D8D-092A-C7F5-9CFD17C42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34F4BAD-CC45-CF6E-CC67-4CF670A21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CEE03FF-3F2E-E183-8EF1-F8F126A8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D0373CB-ABBE-E39B-1D4C-0AFB0923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7095F89-3F7D-38D6-891A-6474DB3C5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278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3CF75-2FCF-6EEA-D99A-616C4068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68E03DC-EACA-E95F-6A6B-BD0A54B8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669ABB7-8B3A-756E-2CF2-944F371BF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243813F-60C5-48A7-CAF0-543B39BC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0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FE7180C-4757-0CAE-CE19-2B3D2CC3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9B62B51-F141-BC9C-986B-A691695EA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AB94AC2-C528-8C48-661C-C2EF5193C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914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D6BA5A-66AC-D583-C82B-95E246C9B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CFE448-7EDF-18D8-2173-52265242C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ECCA7C4-3BEC-D302-84ED-0E7D6B8BE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BF4A6B5-7894-537A-339A-F37B38968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12EBA39-2D94-D896-0ABB-9EB417372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8F13B27-C59B-ABF2-D849-96FB2595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48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DEED67-0175-27E3-9B56-FFB63991E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3A0C869-2672-C582-11AC-39AB212C8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168BF89-58BF-6776-E358-97405F979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BC3B2E1-9E65-5B06-3387-47F29C248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A3B67E-AF80-56B7-0C41-D7C6F533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033CF46-A94F-9ED5-C652-EF1816FB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464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2D908C4-38F9-8686-05E0-C8626A1A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A466344-4035-FDE0-4174-430282CE8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817C44-B588-EC46-2DF3-636C9FF83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19C9C2-F671-4B68-8566-75BA5568C2D3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DC3F75-2F3B-ECFE-33C4-C268C25116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0DE08C-8154-B630-83F4-8E349FE57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19E2D5-05DB-4A0F-88B7-D2D7AAF51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945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svg"/><Relationship Id="rId7" Type="http://schemas.openxmlformats.org/officeDocument/2006/relationships/image" Target="../media/image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5.svg"/><Relationship Id="rId5" Type="http://schemas.openxmlformats.org/officeDocument/2006/relationships/image" Target="../media/image5.sv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svg"/><Relationship Id="rId7" Type="http://schemas.openxmlformats.org/officeDocument/2006/relationships/image" Target="../media/image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svg"/><Relationship Id="rId7" Type="http://schemas.openxmlformats.org/officeDocument/2006/relationships/image" Target="../media/image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19.svg"/><Relationship Id="rId10" Type="http://schemas.openxmlformats.org/officeDocument/2006/relationships/image" Target="../media/image10.png"/><Relationship Id="rId4" Type="http://schemas.openxmlformats.org/officeDocument/2006/relationships/image" Target="../media/image18.png"/><Relationship Id="rId9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svg"/><Relationship Id="rId7" Type="http://schemas.openxmlformats.org/officeDocument/2006/relationships/image" Target="../media/image21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2A645-14F7-8397-2E5E-701B98EBD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Skabelon Dansk 2</a:t>
            </a:r>
            <a:endParaRPr lang="da-DK" dirty="0"/>
          </a:p>
        </p:txBody>
      </p:sp>
      <p:pic>
        <p:nvPicPr>
          <p:cNvPr id="5" name="Picture 2" descr="Et billede, der indeholder tekst, Grafik, Font/skrifttype, grafisk design">
            <a:extLst>
              <a:ext uri="{FF2B5EF4-FFF2-40B4-BE49-F238E27FC236}">
                <a16:creationId xmlns:a16="http://schemas.microsoft.com/office/drawing/2014/main" id="{45571BD1-6F93-0362-3272-B85148E72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560" y="3465666"/>
            <a:ext cx="4258464" cy="3430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50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4C0028-0C87-4868-D3FB-6ED6A4AC9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D210D6AF-FD45-395A-0792-2ED722422626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B3441EDA-85E6-B9F3-D71E-14A5534F13B7}"/>
              </a:ext>
            </a:extLst>
          </p:cNvPr>
          <p:cNvSpPr/>
          <p:nvPr/>
        </p:nvSpPr>
        <p:spPr>
          <a:xfrm>
            <a:off x="889000" y="777620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7AFA8824-CF5A-9CC7-F991-DC94EEE216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0594EF08-41D8-E3C9-C903-D4615D645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6E3FF5E7-5ABC-749B-EF06-13312DB24C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EE8B8312-40E8-40CD-E50B-EB0A172452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EB8916BE-E492-CD24-F302-3374FEB1735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7CC0F117-52B1-E560-71E0-34175A616903}"/>
              </a:ext>
            </a:extLst>
          </p:cNvPr>
          <p:cNvSpPr/>
          <p:nvPr/>
        </p:nvSpPr>
        <p:spPr>
          <a:xfrm>
            <a:off x="2199640" y="904240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Indledning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94277F34-EACF-DC49-CF8E-A3FA2D48F5D5}"/>
              </a:ext>
            </a:extLst>
          </p:cNvPr>
          <p:cNvSpPr txBox="1"/>
          <p:nvPr/>
        </p:nvSpPr>
        <p:spPr>
          <a:xfrm>
            <a:off x="4008120" y="777620"/>
            <a:ext cx="6136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6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Agenda</a:t>
            </a:r>
            <a:r>
              <a:rPr lang="da-DK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FB89737-E676-F1B4-2581-90C47F60A218}"/>
              </a:ext>
            </a:extLst>
          </p:cNvPr>
          <p:cNvSpPr txBox="1"/>
          <p:nvPr/>
        </p:nvSpPr>
        <p:spPr>
          <a:xfrm>
            <a:off x="4043682" y="2217987"/>
            <a:ext cx="6136640" cy="3336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Frilæsning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Frugt pause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Skriftlig opgave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Evaluering </a:t>
            </a:r>
            <a:r>
              <a:rPr lang="da-DK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6022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22EA6BFE-1C7D-5216-DAC5-2FC1881383CA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5395EA7C-FAFD-D4DC-E28F-D983562537A4}"/>
              </a:ext>
            </a:extLst>
          </p:cNvPr>
          <p:cNvSpPr/>
          <p:nvPr/>
        </p:nvSpPr>
        <p:spPr>
          <a:xfrm>
            <a:off x="889000" y="777620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A99A8695-3584-6A8D-4D32-2227FA87D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E4022457-2EFE-D092-774E-8084FDCDF0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DAD39A0E-3DFA-8100-14FB-3FFB890DD6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A5B74BBF-6F69-DB47-2C34-DF226CEA4C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C1875A93-64A4-EE22-ACD7-848C7DDF331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A3D2C5C3-4037-BB8C-9CC9-F6F77C11D094}"/>
              </a:ext>
            </a:extLst>
          </p:cNvPr>
          <p:cNvSpPr/>
          <p:nvPr/>
        </p:nvSpPr>
        <p:spPr>
          <a:xfrm>
            <a:off x="2199640" y="904240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Indledning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1107C335-F898-68D9-EC29-BAB8EFDA5988}"/>
              </a:ext>
            </a:extLst>
          </p:cNvPr>
          <p:cNvSpPr txBox="1"/>
          <p:nvPr/>
        </p:nvSpPr>
        <p:spPr>
          <a:xfrm>
            <a:off x="4008120" y="777620"/>
            <a:ext cx="6136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6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Agenda</a:t>
            </a:r>
            <a:r>
              <a:rPr lang="da-DK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3D2B5BA-D1F5-B0F0-FE79-BCC220F9C937}"/>
              </a:ext>
            </a:extLst>
          </p:cNvPr>
          <p:cNvSpPr txBox="1"/>
          <p:nvPr/>
        </p:nvSpPr>
        <p:spPr>
          <a:xfrm>
            <a:off x="4043682" y="2217987"/>
            <a:ext cx="6136640" cy="3336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Frilæsning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Frugt pause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Skriftlig opgave </a:t>
            </a:r>
          </a:p>
          <a:p>
            <a:pPr algn="ctr">
              <a:lnSpc>
                <a:spcPct val="150000"/>
              </a:lnSpc>
            </a:pPr>
            <a:r>
              <a:rPr lang="da-DK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Evaluering </a:t>
            </a:r>
            <a:r>
              <a:rPr lang="da-DK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4644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ADBD2A-87EE-6FBD-248F-3752B4D20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7AA99DFF-1A0B-7505-2F62-D6182EA6905C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4E9C99E2-0FDB-4FC9-3EFA-EF8D12345D5E}"/>
              </a:ext>
            </a:extLst>
          </p:cNvPr>
          <p:cNvSpPr/>
          <p:nvPr/>
        </p:nvSpPr>
        <p:spPr>
          <a:xfrm>
            <a:off x="889000" y="1865940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5D7B0D2F-C7AA-C3C1-36D2-99567C87A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D0812ED4-93B3-95F7-0F0F-2E83C84E03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A320F678-0FF8-98DE-7666-77585E34C3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25460A7B-DB43-95D5-FEA4-054B469C4E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FB95AF8B-940D-9C79-E0B2-8C58012720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2" name="Rektangel: afrundede hjørner 1">
            <a:extLst>
              <a:ext uri="{FF2B5EF4-FFF2-40B4-BE49-F238E27FC236}">
                <a16:creationId xmlns:a16="http://schemas.microsoft.com/office/drawing/2014/main" id="{85CB2CE7-94C3-C11A-2932-E167E6FA8EB9}"/>
              </a:ext>
            </a:extLst>
          </p:cNvPr>
          <p:cNvSpPr/>
          <p:nvPr/>
        </p:nvSpPr>
        <p:spPr>
          <a:xfrm>
            <a:off x="2067560" y="1984300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Frilæsning</a:t>
            </a:r>
          </a:p>
        </p:txBody>
      </p:sp>
    </p:spTree>
    <p:extLst>
      <p:ext uri="{BB962C8B-B14F-4D97-AF65-F5344CB8AC3E}">
        <p14:creationId xmlns:p14="http://schemas.microsoft.com/office/powerpoint/2010/main" val="27230706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7C1806-9699-C938-82BD-4C19183A2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EE5B2F89-15B8-D74C-F8B8-A9CEC500854B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83EE7E5C-6FB8-EAB4-D5DA-6E609BBC62D2}"/>
              </a:ext>
            </a:extLst>
          </p:cNvPr>
          <p:cNvSpPr/>
          <p:nvPr/>
        </p:nvSpPr>
        <p:spPr>
          <a:xfrm>
            <a:off x="889000" y="2941870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9E0D12B4-D85D-61D1-63B2-1DFF04609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24392EF2-A4CC-FC7E-3062-9BA5ACA65B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81DB602E-342B-C004-6F1E-E5B9B4F208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1E40A689-4A0F-AD93-53C2-7B9139619D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68123C24-0392-2DFE-71B8-7119D619FC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2" name="Rektangel: afrundede hjørner 1">
            <a:extLst>
              <a:ext uri="{FF2B5EF4-FFF2-40B4-BE49-F238E27FC236}">
                <a16:creationId xmlns:a16="http://schemas.microsoft.com/office/drawing/2014/main" id="{1E23A07D-C1EE-A5EB-44FA-BEC224CC3A62}"/>
              </a:ext>
            </a:extLst>
          </p:cNvPr>
          <p:cNvSpPr/>
          <p:nvPr/>
        </p:nvSpPr>
        <p:spPr>
          <a:xfrm>
            <a:off x="2199640" y="3060230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Frugt</a:t>
            </a:r>
          </a:p>
        </p:txBody>
      </p:sp>
    </p:spTree>
    <p:extLst>
      <p:ext uri="{BB962C8B-B14F-4D97-AF65-F5344CB8AC3E}">
        <p14:creationId xmlns:p14="http://schemas.microsoft.com/office/powerpoint/2010/main" val="17280410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8EF009-713E-EBD3-D40E-05D5865C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066DC5B5-8C20-2AD0-1995-2904E1F418ED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4508A33B-77A7-E28F-47FB-FAE0D8115E8B}"/>
              </a:ext>
            </a:extLst>
          </p:cNvPr>
          <p:cNvSpPr/>
          <p:nvPr/>
        </p:nvSpPr>
        <p:spPr>
          <a:xfrm>
            <a:off x="889000" y="4030821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96BE3363-EB7B-D699-D19A-5F4E3E0F0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6E52E2B4-5900-B9D4-E3A1-BD60491BB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10228D7B-AA64-A8EB-BF60-97122C1FF5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4AEA6E7A-521A-922E-B036-59196120DB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2E37D180-6331-27AC-DEF8-83E49A50374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2" name="Rektangel: afrundede hjørner 1">
            <a:extLst>
              <a:ext uri="{FF2B5EF4-FFF2-40B4-BE49-F238E27FC236}">
                <a16:creationId xmlns:a16="http://schemas.microsoft.com/office/drawing/2014/main" id="{E1E488C6-4832-3E61-112D-BB46B781AFFB}"/>
              </a:ext>
            </a:extLst>
          </p:cNvPr>
          <p:cNvSpPr/>
          <p:nvPr/>
        </p:nvSpPr>
        <p:spPr>
          <a:xfrm>
            <a:off x="2067560" y="4149181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Skriftlig opgave</a:t>
            </a:r>
          </a:p>
        </p:txBody>
      </p:sp>
    </p:spTree>
    <p:extLst>
      <p:ext uri="{BB962C8B-B14F-4D97-AF65-F5344CB8AC3E}">
        <p14:creationId xmlns:p14="http://schemas.microsoft.com/office/powerpoint/2010/main" val="13778554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97D9BF-6519-68BA-0FD3-5F626BDC8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8A5720A9-8876-B336-9F37-40AEA096113D}"/>
              </a:ext>
            </a:extLst>
          </p:cNvPr>
          <p:cNvSpPr/>
          <p:nvPr/>
        </p:nvSpPr>
        <p:spPr>
          <a:xfrm>
            <a:off x="640080" y="528320"/>
            <a:ext cx="1676400" cy="588264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617D6F5B-E6A8-3049-87FD-678A6C74C917}"/>
              </a:ext>
            </a:extLst>
          </p:cNvPr>
          <p:cNvSpPr/>
          <p:nvPr/>
        </p:nvSpPr>
        <p:spPr>
          <a:xfrm>
            <a:off x="889000" y="5190961"/>
            <a:ext cx="1178560" cy="1042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Grafik 7" descr="Professor med massiv udfyldning">
            <a:extLst>
              <a:ext uri="{FF2B5EF4-FFF2-40B4-BE49-F238E27FC236}">
                <a16:creationId xmlns:a16="http://schemas.microsoft.com/office/drawing/2014/main" id="{824DCB55-9802-1048-439E-AB87A5A15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080" y="795160"/>
            <a:ext cx="914400" cy="914400"/>
          </a:xfrm>
          <a:prstGeom prst="rect">
            <a:avLst/>
          </a:prstGeom>
        </p:spPr>
      </p:pic>
      <p:pic>
        <p:nvPicPr>
          <p:cNvPr id="10" name="Grafik 9" descr="Blyant med massiv udfyldning">
            <a:extLst>
              <a:ext uri="{FF2B5EF4-FFF2-40B4-BE49-F238E27FC236}">
                <a16:creationId xmlns:a16="http://schemas.microsoft.com/office/drawing/2014/main" id="{C2FCD534-9798-A183-9202-CAFD6EC46B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80" y="4081620"/>
            <a:ext cx="914400" cy="914400"/>
          </a:xfrm>
          <a:prstGeom prst="rect">
            <a:avLst/>
          </a:prstGeom>
        </p:spPr>
      </p:pic>
      <p:pic>
        <p:nvPicPr>
          <p:cNvPr id="12" name="Grafik 11" descr="Professor kvinde med massiv udfyldning">
            <a:extLst>
              <a:ext uri="{FF2B5EF4-FFF2-40B4-BE49-F238E27FC236}">
                <a16:creationId xmlns:a16="http://schemas.microsoft.com/office/drawing/2014/main" id="{17494347-9825-6356-9F52-5944320247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1080" y="5181281"/>
            <a:ext cx="914400" cy="914400"/>
          </a:xfrm>
          <a:prstGeom prst="rect">
            <a:avLst/>
          </a:prstGeom>
        </p:spPr>
      </p:pic>
      <p:pic>
        <p:nvPicPr>
          <p:cNvPr id="14" name="Grafik 13" descr="Madpakke med massiv udfyldning">
            <a:extLst>
              <a:ext uri="{FF2B5EF4-FFF2-40B4-BE49-F238E27FC236}">
                <a16:creationId xmlns:a16="http://schemas.microsoft.com/office/drawing/2014/main" id="{36AFBB85-5EFE-AC9B-DB97-975AA1EB1E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1080" y="2971800"/>
            <a:ext cx="914400" cy="914400"/>
          </a:xfrm>
          <a:prstGeom prst="rect">
            <a:avLst/>
          </a:prstGeom>
        </p:spPr>
      </p:pic>
      <p:pic>
        <p:nvPicPr>
          <p:cNvPr id="16" name="Grafik 15" descr="Åben bog med massiv udfyldning">
            <a:extLst>
              <a:ext uri="{FF2B5EF4-FFF2-40B4-BE49-F238E27FC236}">
                <a16:creationId xmlns:a16="http://schemas.microsoft.com/office/drawing/2014/main" id="{EE962CDE-0DA5-3E89-EF2A-C21C03C6B7D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1080" y="1929760"/>
            <a:ext cx="914400" cy="914400"/>
          </a:xfrm>
          <a:prstGeom prst="rect">
            <a:avLst/>
          </a:prstGeom>
        </p:spPr>
      </p:pic>
      <p:sp>
        <p:nvSpPr>
          <p:cNvPr id="2" name="Rektangel: afrundede hjørner 1">
            <a:extLst>
              <a:ext uri="{FF2B5EF4-FFF2-40B4-BE49-F238E27FC236}">
                <a16:creationId xmlns:a16="http://schemas.microsoft.com/office/drawing/2014/main" id="{F76C61B4-28D6-F8C1-545A-3A238F05F63B}"/>
              </a:ext>
            </a:extLst>
          </p:cNvPr>
          <p:cNvSpPr/>
          <p:nvPr/>
        </p:nvSpPr>
        <p:spPr>
          <a:xfrm>
            <a:off x="2067560" y="5309321"/>
            <a:ext cx="1676400" cy="805320"/>
          </a:xfrm>
          <a:prstGeom prst="roundRect">
            <a:avLst/>
          </a:prstGeom>
          <a:solidFill>
            <a:srgbClr val="009E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DCEAF7"/>
                </a:solidFill>
              </a:rPr>
              <a:t>Evaluering</a:t>
            </a:r>
          </a:p>
        </p:txBody>
      </p:sp>
    </p:spTree>
    <p:extLst>
      <p:ext uri="{BB962C8B-B14F-4D97-AF65-F5344CB8AC3E}">
        <p14:creationId xmlns:p14="http://schemas.microsoft.com/office/powerpoint/2010/main" val="27288568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24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Skabelon Dansk 2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James von Humboldt-Scotland</dc:creator>
  <cp:lastModifiedBy>Nicholas James von Humboldt-Scotland</cp:lastModifiedBy>
  <cp:revision>1</cp:revision>
  <dcterms:created xsi:type="dcterms:W3CDTF">2025-10-13T07:45:40Z</dcterms:created>
  <dcterms:modified xsi:type="dcterms:W3CDTF">2025-12-02T15:18:48Z</dcterms:modified>
</cp:coreProperties>
</file>