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9E79DB-3A6F-422F-975E-C62BDD623B65}" v="5" dt="2025-11-12T08:53:13.7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James von Humboldt-Scotland" userId="1aff3f13-649b-4c50-ada4-0d69499f6d76" providerId="ADAL" clId="{859E79DB-3A6F-422F-975E-C62BDD623B65}"/>
    <pc:docChg chg="undo custSel addSld modSld">
      <pc:chgData name="Nicholas James von Humboldt-Scotland" userId="1aff3f13-649b-4c50-ada4-0d69499f6d76" providerId="ADAL" clId="{859E79DB-3A6F-422F-975E-C62BDD623B65}" dt="2025-11-12T08:54:25.075" v="304" actId="20577"/>
      <pc:docMkLst>
        <pc:docMk/>
      </pc:docMkLst>
      <pc:sldChg chg="addSp modSp mod setBg">
        <pc:chgData name="Nicholas James von Humboldt-Scotland" userId="1aff3f13-649b-4c50-ada4-0d69499f6d76" providerId="ADAL" clId="{859E79DB-3A6F-422F-975E-C62BDD623B65}" dt="2025-10-09T07:00:04.997" v="70" actId="20577"/>
        <pc:sldMkLst>
          <pc:docMk/>
          <pc:sldMk cId="1701501479" sldId="256"/>
        </pc:sldMkLst>
        <pc:spChg chg="mod">
          <ac:chgData name="Nicholas James von Humboldt-Scotland" userId="1aff3f13-649b-4c50-ada4-0d69499f6d76" providerId="ADAL" clId="{859E79DB-3A6F-422F-975E-C62BDD623B65}" dt="2025-10-09T06:59:55.136" v="50" actId="20577"/>
          <ac:spMkLst>
            <pc:docMk/>
            <pc:sldMk cId="1701501479" sldId="256"/>
            <ac:spMk id="2" creationId="{CD06F6DF-A73D-A2B4-7612-A72E325E9BE8}"/>
          </ac:spMkLst>
        </pc:spChg>
        <pc:spChg chg="mod">
          <ac:chgData name="Nicholas James von Humboldt-Scotland" userId="1aff3f13-649b-4c50-ada4-0d69499f6d76" providerId="ADAL" clId="{859E79DB-3A6F-422F-975E-C62BDD623B65}" dt="2025-10-09T07:00:04.997" v="70" actId="20577"/>
          <ac:spMkLst>
            <pc:docMk/>
            <pc:sldMk cId="1701501479" sldId="256"/>
            <ac:spMk id="3" creationId="{F28FB21C-985B-C896-BE74-AF3ACA3F14BB}"/>
          </ac:spMkLst>
        </pc:spChg>
        <pc:spChg chg="add">
          <ac:chgData name="Nicholas James von Humboldt-Scotland" userId="1aff3f13-649b-4c50-ada4-0d69499f6d76" providerId="ADAL" clId="{859E79DB-3A6F-422F-975E-C62BDD623B65}" dt="2025-10-09T06:59:41.675" v="32" actId="26606"/>
          <ac:spMkLst>
            <pc:docMk/>
            <pc:sldMk cId="1701501479" sldId="256"/>
            <ac:spMk id="8" creationId="{3677BAFB-3BD3-41BB-9107-FAE224AE21C4}"/>
          </ac:spMkLst>
        </pc:spChg>
        <pc:spChg chg="add">
          <ac:chgData name="Nicholas James von Humboldt-Scotland" userId="1aff3f13-649b-4c50-ada4-0d69499f6d76" providerId="ADAL" clId="{859E79DB-3A6F-422F-975E-C62BDD623B65}" dt="2025-10-09T06:59:41.675" v="32" actId="26606"/>
          <ac:spMkLst>
            <pc:docMk/>
            <pc:sldMk cId="1701501479" sldId="256"/>
            <ac:spMk id="10" creationId="{E6823A9B-C188-42D4-847C-3AD928DB145C}"/>
          </ac:spMkLst>
        </pc:spChg>
        <pc:spChg chg="add">
          <ac:chgData name="Nicholas James von Humboldt-Scotland" userId="1aff3f13-649b-4c50-ada4-0d69499f6d76" providerId="ADAL" clId="{859E79DB-3A6F-422F-975E-C62BDD623B65}" dt="2025-10-09T06:59:41.675" v="32" actId="26606"/>
          <ac:spMkLst>
            <pc:docMk/>
            <pc:sldMk cId="1701501479" sldId="256"/>
            <ac:spMk id="12" creationId="{34B557F3-1A0C-4749-A6DB-EAC082DF390B}"/>
          </ac:spMkLst>
        </pc:spChg>
        <pc:spChg chg="add">
          <ac:chgData name="Nicholas James von Humboldt-Scotland" userId="1aff3f13-649b-4c50-ada4-0d69499f6d76" providerId="ADAL" clId="{859E79DB-3A6F-422F-975E-C62BDD623B65}" dt="2025-10-09T06:59:41.675" v="32" actId="26606"/>
          <ac:spMkLst>
            <pc:docMk/>
            <pc:sldMk cId="1701501479" sldId="256"/>
            <ac:spMk id="14" creationId="{55D55AA6-3751-494F-868A-DCEDC5CE82BF}"/>
          </ac:spMkLst>
        </pc:spChg>
        <pc:spChg chg="add">
          <ac:chgData name="Nicholas James von Humboldt-Scotland" userId="1aff3f13-649b-4c50-ada4-0d69499f6d76" providerId="ADAL" clId="{859E79DB-3A6F-422F-975E-C62BDD623B65}" dt="2025-10-09T06:59:41.675" v="32" actId="26606"/>
          <ac:spMkLst>
            <pc:docMk/>
            <pc:sldMk cId="1701501479" sldId="256"/>
            <ac:spMk id="16" creationId="{4D4C00DC-4DC6-4CD2-9E31-F17E6CEBC5A6}"/>
          </ac:spMkLst>
        </pc:spChg>
        <pc:spChg chg="add">
          <ac:chgData name="Nicholas James von Humboldt-Scotland" userId="1aff3f13-649b-4c50-ada4-0d69499f6d76" providerId="ADAL" clId="{859E79DB-3A6F-422F-975E-C62BDD623B65}" dt="2025-10-09T06:59:41.675" v="32" actId="26606"/>
          <ac:spMkLst>
            <pc:docMk/>
            <pc:sldMk cId="1701501479" sldId="256"/>
            <ac:spMk id="18" creationId="{D82AB1B2-7970-42CF-8BF5-567C69E9FFFB}"/>
          </ac:spMkLst>
        </pc:spChg>
        <pc:spChg chg="add">
          <ac:chgData name="Nicholas James von Humboldt-Scotland" userId="1aff3f13-649b-4c50-ada4-0d69499f6d76" providerId="ADAL" clId="{859E79DB-3A6F-422F-975E-C62BDD623B65}" dt="2025-10-09T06:59:41.675" v="32" actId="26606"/>
          <ac:spMkLst>
            <pc:docMk/>
            <pc:sldMk cId="1701501479" sldId="256"/>
            <ac:spMk id="24" creationId="{C10FB9CA-E7FA-462C-B537-F1224ED1ACF4}"/>
          </ac:spMkLst>
        </pc:spChg>
        <pc:spChg chg="add">
          <ac:chgData name="Nicholas James von Humboldt-Scotland" userId="1aff3f13-649b-4c50-ada4-0d69499f6d76" providerId="ADAL" clId="{859E79DB-3A6F-422F-975E-C62BDD623B65}" dt="2025-10-09T06:59:41.675" v="32" actId="26606"/>
          <ac:spMkLst>
            <pc:docMk/>
            <pc:sldMk cId="1701501479" sldId="256"/>
            <ac:spMk id="26" creationId="{D8469AE7-A75B-4F37-850B-EF5974ABED2C}"/>
          </ac:spMkLst>
        </pc:spChg>
      </pc:sldChg>
      <pc:sldChg chg="addSp modSp mod">
        <pc:chgData name="Nicholas James von Humboldt-Scotland" userId="1aff3f13-649b-4c50-ada4-0d69499f6d76" providerId="ADAL" clId="{859E79DB-3A6F-422F-975E-C62BDD623B65}" dt="2025-11-12T08:54:25.075" v="304" actId="20577"/>
        <pc:sldMkLst>
          <pc:docMk/>
          <pc:sldMk cId="1301142858" sldId="257"/>
        </pc:sldMkLst>
        <pc:spChg chg="add mod">
          <ac:chgData name="Nicholas James von Humboldt-Scotland" userId="1aff3f13-649b-4c50-ada4-0d69499f6d76" providerId="ADAL" clId="{859E79DB-3A6F-422F-975E-C62BDD623B65}" dt="2025-11-12T08:53:10.309" v="173" actId="15"/>
          <ac:spMkLst>
            <pc:docMk/>
            <pc:sldMk cId="1301142858" sldId="257"/>
            <ac:spMk id="2" creationId="{B223EBF0-7493-7DE3-3E01-D537C8AA3DE3}"/>
          </ac:spMkLst>
        </pc:spChg>
        <pc:spChg chg="add mod">
          <ac:chgData name="Nicholas James von Humboldt-Scotland" userId="1aff3f13-649b-4c50-ada4-0d69499f6d76" providerId="ADAL" clId="{859E79DB-3A6F-422F-975E-C62BDD623B65}" dt="2025-11-12T08:54:25.075" v="304" actId="20577"/>
          <ac:spMkLst>
            <pc:docMk/>
            <pc:sldMk cId="1301142858" sldId="257"/>
            <ac:spMk id="3" creationId="{1D260B6E-5372-45C5-EC0E-DD90F40D99D2}"/>
          </ac:spMkLst>
        </pc:spChg>
      </pc:sldChg>
      <pc:sldChg chg="addSp delSp mod">
        <pc:chgData name="Nicholas James von Humboldt-Scotland" userId="1aff3f13-649b-4c50-ada4-0d69499f6d76" providerId="ADAL" clId="{859E79DB-3A6F-422F-975E-C62BDD623B65}" dt="2025-10-03T07:45:29.385" v="1" actId="21"/>
        <pc:sldMkLst>
          <pc:docMk/>
          <pc:sldMk cId="1281837806" sldId="261"/>
        </pc:sldMkLst>
      </pc:sldChg>
      <pc:sldChg chg="addSp modSp new mod">
        <pc:chgData name="Nicholas James von Humboldt-Scotland" userId="1aff3f13-649b-4c50-ada4-0d69499f6d76" providerId="ADAL" clId="{859E79DB-3A6F-422F-975E-C62BDD623B65}" dt="2025-10-09T06:59:37.721" v="31"/>
        <pc:sldMkLst>
          <pc:docMk/>
          <pc:sldMk cId="3925565683" sldId="262"/>
        </pc:sldMkLst>
        <pc:spChg chg="mod">
          <ac:chgData name="Nicholas James von Humboldt-Scotland" userId="1aff3f13-649b-4c50-ada4-0d69499f6d76" providerId="ADAL" clId="{859E79DB-3A6F-422F-975E-C62BDD623B65}" dt="2025-10-09T06:59:37.721" v="31"/>
          <ac:spMkLst>
            <pc:docMk/>
            <pc:sldMk cId="3925565683" sldId="262"/>
            <ac:spMk id="2" creationId="{A9826446-DE84-6729-9F40-AE4B00164C8B}"/>
          </ac:spMkLst>
        </pc:spChg>
        <pc:spChg chg="mod">
          <ac:chgData name="Nicholas James von Humboldt-Scotland" userId="1aff3f13-649b-4c50-ada4-0d69499f6d76" providerId="ADAL" clId="{859E79DB-3A6F-422F-975E-C62BDD623B65}" dt="2025-10-09T06:59:37.721" v="31"/>
          <ac:spMkLst>
            <pc:docMk/>
            <pc:sldMk cId="3925565683" sldId="262"/>
            <ac:spMk id="3" creationId="{BCB7E089-155F-1E8A-9C2F-F81AC7255943}"/>
          </ac:spMkLst>
        </pc:spChg>
        <pc:spChg chg="add mod">
          <ac:chgData name="Nicholas James von Humboldt-Scotland" userId="1aff3f13-649b-4c50-ada4-0d69499f6d76" providerId="ADAL" clId="{859E79DB-3A6F-422F-975E-C62BDD623B65}" dt="2025-10-03T07:45:46.874" v="29" actId="1076"/>
          <ac:spMkLst>
            <pc:docMk/>
            <pc:sldMk cId="3925565683" sldId="262"/>
            <ac:spMk id="16" creationId="{6C2CD4B5-B3D9-5083-B04B-59FDEDC3382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054D10-0369-46D5-82CC-4C24BD5D9938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D6D53C-2556-46E5-A4EA-E9ED279D998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0816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D6D53C-2556-46E5-A4EA-E9ED279D998B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5500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22392B-E4B2-3C34-FEF7-A8E982453E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B5F7FB8-DE46-41CF-7EF9-B8F32B32E7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3168B8D-16E5-8A15-37A5-3E0746E9A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F699-D67A-49CD-8B13-513C58CBA88D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63F4273-28F9-F001-157D-C90BE53D9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68FF549-5EC7-7FCD-4345-02F105CDE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2927-E7A7-49E7-99AC-2D6C33C107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0949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C4274-3AE6-D124-43AE-F5226A2C1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1F3032E-9EC1-5386-F4A9-75DB36C2AD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A644941-472E-55A9-9219-17DD13C35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F699-D67A-49CD-8B13-513C58CBA88D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6E81988-F130-CB7A-3F6B-B823E75C7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66C0232-98C5-8254-EA29-A49E6C567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2927-E7A7-49E7-99AC-2D6C33C107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78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1A90B979-5D6D-12CA-B42A-4EB82133DB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AFDBA58-1E18-E543-671A-3730EF62C0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0BCC3BB-0CFD-2527-5C6F-980FE58A5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F699-D67A-49CD-8B13-513C58CBA88D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3146112-F01E-9BC9-FC77-B334D490E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D010FD-B835-5EC8-047C-47A4D7A1F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2927-E7A7-49E7-99AC-2D6C33C107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65949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A187AD-20C9-918B-078C-9ECCE37FA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44EFFC4-E811-7032-15C9-226CA4B90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C1BA0CB-5E49-9A90-59DD-C3ECF63F1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F699-D67A-49CD-8B13-513C58CBA88D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FFC0593-0CA6-4C9A-04D5-69D8A9CD0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387BD4F-7E5C-E523-449B-96AA598F8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2927-E7A7-49E7-99AC-2D6C33C107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139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553C02-A253-2B85-81EF-121C34C23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0466DF0-9154-2108-0361-E4929E8CA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F9DD8C2-8004-455D-AB06-67435F177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F699-D67A-49CD-8B13-513C58CBA88D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C241844-01CC-0BEC-6959-D8C0E2E4E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3173AAA-2635-74BF-EEFB-880265A8B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2927-E7A7-49E7-99AC-2D6C33C107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86530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1621CD-5F40-5B18-9CD3-625E84CB6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81CF192-CE59-65FD-3373-225C239714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F2B9A9C-AE9D-BDD8-83E1-322E292DD5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1EF7DED-D6E1-CD54-F411-A15B3E99D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F699-D67A-49CD-8B13-513C58CBA88D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B8C85B6-CF28-FAAD-77DC-54100BEAF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057C403-1D2E-A91D-0C45-46CF345CE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2927-E7A7-49E7-99AC-2D6C33C107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30834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35E979-9530-C498-D836-D1EA28A2C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EBD2578-8965-7B49-A883-AF39DE8B8D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9808E76-0607-6672-0D56-0C6919D34D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59F2DEB7-8829-8E4D-A7A9-6CA9B51C22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173071F-5D2E-617F-8572-2FC796951D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84ED2CC5-F7F0-48FE-8773-76D52211C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F699-D67A-49CD-8B13-513C58CBA88D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09AE729-FD3D-A8C7-78B7-CA5232735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96166E0-80E6-321C-4B0B-735310782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2927-E7A7-49E7-99AC-2D6C33C107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883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0261CA-9219-E3B6-81A3-D5BDFAB17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67165BB-3610-CA29-48AA-F25506789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F699-D67A-49CD-8B13-513C58CBA88D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BA4A68E-5D63-D7F1-68FE-89CD617AE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3675E76A-36E0-FA6E-BA0D-B34B42265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2927-E7A7-49E7-99AC-2D6C33C107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804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C7A8D272-47BF-DE0F-0207-7D194A656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F699-D67A-49CD-8B13-513C58CBA88D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91F359EE-0A40-115C-095D-75A639201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0D7D413-BB0A-733F-8729-BD77E5C3D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2927-E7A7-49E7-99AC-2D6C33C107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9283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C4AA8B-E7C2-A2D4-6473-41BD6C838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859D5E7-DBD5-C928-1E15-9B66825E1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295F80E-6C14-05D2-E0A1-AF0E1CACC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4A590F7-CB12-02CA-AB3F-EC21CBE53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F699-D67A-49CD-8B13-513C58CBA88D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AC0F5A3-1FEC-33CC-98F8-C61FD7D90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72DFEB8-63FF-9715-4C4F-B35FE51C2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2927-E7A7-49E7-99AC-2D6C33C107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43328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2A76D5-1368-9C90-CE4E-6E276F1D6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9AEEDDCC-A394-F13F-834A-EAA3604070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641A094-DCE5-4348-38E2-582425B637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F7D5701-6C04-CF01-7B51-4ABBE947D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F699-D67A-49CD-8B13-513C58CBA88D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B0E5385-4849-63D5-494E-8416A34B5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83EBF0B-6B95-9FE4-740D-442AA927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2927-E7A7-49E7-99AC-2D6C33C107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3106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D95DEBE-7F76-E57D-29B0-68F88A63D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842FD51-C4C8-EEB2-EFED-E18F2397B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09D0660-3F33-5BDA-E7A8-9676E2C1C2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59F699-D67A-49CD-8B13-513C58CBA88D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2458DFD-44DB-1491-6A62-D3AF372BC3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B08C516-B56C-5607-9849-091CA449A7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D92927-E7A7-49E7-99AC-2D6C33C107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1469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677BAFB-3BD3-41BB-9107-FAE224AE21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6823A9B-C188-42D4-847C-3AD928DB1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42784" y="253140"/>
            <a:ext cx="6184555" cy="6184555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4B557F3-1A0C-4749-A6DB-EAC082DF3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24848" y="253140"/>
            <a:ext cx="6184555" cy="6184555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5D55AA6-3751-494F-868A-DCEDC5CE8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03723" y="136525"/>
            <a:ext cx="6184555" cy="6184555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D06F6DF-A73D-A2B4-7612-A72E325E9B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81400" y="965580"/>
            <a:ext cx="5204489" cy="3160593"/>
          </a:xfrm>
        </p:spPr>
        <p:txBody>
          <a:bodyPr>
            <a:normAutofit/>
          </a:bodyPr>
          <a:lstStyle/>
          <a:p>
            <a:r>
              <a:rPr lang="da-DK" sz="5400" dirty="0">
                <a:solidFill>
                  <a:schemeClr val="bg1"/>
                </a:solidFill>
              </a:rPr>
              <a:t>Indsæt fag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28FB21C-985B-C896-BE74-AF3ACA3F14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20817" y="4409960"/>
            <a:ext cx="4508641" cy="1116414"/>
          </a:xfrm>
        </p:spPr>
        <p:txBody>
          <a:bodyPr>
            <a:normAutofit/>
          </a:bodyPr>
          <a:lstStyle/>
          <a:p>
            <a:r>
              <a:rPr lang="da-DK" sz="2000" dirty="0">
                <a:solidFill>
                  <a:schemeClr val="bg1"/>
                </a:solidFill>
              </a:rPr>
              <a:t>Indsæt </a:t>
            </a:r>
            <a:r>
              <a:rPr lang="da-DK" sz="2000">
                <a:solidFill>
                  <a:schemeClr val="bg1"/>
                </a:solidFill>
              </a:rPr>
              <a:t>under emne</a:t>
            </a:r>
            <a:endParaRPr lang="da-DK" sz="2000" dirty="0">
              <a:solidFill>
                <a:schemeClr val="bg1"/>
              </a:solidFill>
            </a:endParaRPr>
          </a:p>
        </p:txBody>
      </p:sp>
      <p:sp>
        <p:nvSpPr>
          <p:cNvPr id="16" name="Graphic 212">
            <a:extLst>
              <a:ext uri="{FF2B5EF4-FFF2-40B4-BE49-F238E27FC236}">
                <a16:creationId xmlns:a16="http://schemas.microsoft.com/office/drawing/2014/main" id="{4D4C00DC-4DC6-4CD2-9E31-F17E6CEBC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56275" y="975977"/>
            <a:ext cx="413564" cy="413564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18" name="Graphic 212">
            <a:extLst>
              <a:ext uri="{FF2B5EF4-FFF2-40B4-BE49-F238E27FC236}">
                <a16:creationId xmlns:a16="http://schemas.microsoft.com/office/drawing/2014/main" id="{D82AB1B2-7970-42CF-8BF5-567C69E9F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56275" y="975977"/>
            <a:ext cx="413564" cy="413564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grpSp>
        <p:nvGrpSpPr>
          <p:cNvPr id="20" name="Graphic 190">
            <a:extLst>
              <a:ext uri="{FF2B5EF4-FFF2-40B4-BE49-F238E27FC236}">
                <a16:creationId xmlns:a16="http://schemas.microsoft.com/office/drawing/2014/main" id="{66FB5A75-BDE2-4F12-A95B-C48788A76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80947" y="1755501"/>
            <a:ext cx="1598829" cy="531293"/>
            <a:chOff x="2504802" y="1755501"/>
            <a:chExt cx="1598829" cy="531293"/>
          </a:xfrm>
          <a:solidFill>
            <a:schemeClr val="bg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C86CBC8-A814-4C0C-A287-7C549693D2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name="connsiteX0" fmla="*/ 1248648 w 1598614"/>
                <a:gd name="connsiteY0" fmla="*/ 172939 h 172939"/>
                <a:gd name="connsiteX1" fmla="*/ 1123031 w 1598614"/>
                <a:gd name="connsiteY1" fmla="*/ 92708 h 172939"/>
                <a:gd name="connsiteX2" fmla="*/ 1024085 w 1598614"/>
                <a:gd name="connsiteY2" fmla="*/ 29469 h 172939"/>
                <a:gd name="connsiteX3" fmla="*/ 925140 w 1598614"/>
                <a:gd name="connsiteY3" fmla="*/ 92708 h 172939"/>
                <a:gd name="connsiteX4" fmla="*/ 799522 w 1598614"/>
                <a:gd name="connsiteY4" fmla="*/ 172939 h 172939"/>
                <a:gd name="connsiteX5" fmla="*/ 799522 w 1598614"/>
                <a:gd name="connsiteY5" fmla="*/ 172939 h 172939"/>
                <a:gd name="connsiteX6" fmla="*/ 673905 w 1598614"/>
                <a:gd name="connsiteY6" fmla="*/ 92708 h 172939"/>
                <a:gd name="connsiteX7" fmla="*/ 574959 w 1598614"/>
                <a:gd name="connsiteY7" fmla="*/ 29469 h 172939"/>
                <a:gd name="connsiteX8" fmla="*/ 476014 w 1598614"/>
                <a:gd name="connsiteY8" fmla="*/ 92708 h 172939"/>
                <a:gd name="connsiteX9" fmla="*/ 350396 w 1598614"/>
                <a:gd name="connsiteY9" fmla="*/ 172939 h 172939"/>
                <a:gd name="connsiteX10" fmla="*/ 224778 w 1598614"/>
                <a:gd name="connsiteY10" fmla="*/ 92708 h 172939"/>
                <a:gd name="connsiteX11" fmla="*/ 125833 w 1598614"/>
                <a:gd name="connsiteY11" fmla="*/ 29469 h 172939"/>
                <a:gd name="connsiteX12" fmla="*/ 26887 w 1598614"/>
                <a:gd name="connsiteY12" fmla="*/ 92708 h 172939"/>
                <a:gd name="connsiteX13" fmla="*/ 0 w 1598614"/>
                <a:gd name="connsiteY13" fmla="*/ 80232 h 172939"/>
                <a:gd name="connsiteX14" fmla="*/ 125618 w 1598614"/>
                <a:gd name="connsiteY14" fmla="*/ 0 h 172939"/>
                <a:gd name="connsiteX15" fmla="*/ 251235 w 1598614"/>
                <a:gd name="connsiteY15" fmla="*/ 80232 h 172939"/>
                <a:gd name="connsiteX16" fmla="*/ 350181 w 1598614"/>
                <a:gd name="connsiteY16" fmla="*/ 143471 h 172939"/>
                <a:gd name="connsiteX17" fmla="*/ 449126 w 1598614"/>
                <a:gd name="connsiteY17" fmla="*/ 80232 h 172939"/>
                <a:gd name="connsiteX18" fmla="*/ 574744 w 1598614"/>
                <a:gd name="connsiteY18" fmla="*/ 0 h 172939"/>
                <a:gd name="connsiteX19" fmla="*/ 700362 w 1598614"/>
                <a:gd name="connsiteY19" fmla="*/ 80232 h 172939"/>
                <a:gd name="connsiteX20" fmla="*/ 799307 w 1598614"/>
                <a:gd name="connsiteY20" fmla="*/ 143471 h 172939"/>
                <a:gd name="connsiteX21" fmla="*/ 799307 w 1598614"/>
                <a:gd name="connsiteY21" fmla="*/ 143471 h 172939"/>
                <a:gd name="connsiteX22" fmla="*/ 898253 w 1598614"/>
                <a:gd name="connsiteY22" fmla="*/ 80232 h 172939"/>
                <a:gd name="connsiteX23" fmla="*/ 1023870 w 1598614"/>
                <a:gd name="connsiteY23" fmla="*/ 0 h 172939"/>
                <a:gd name="connsiteX24" fmla="*/ 1149488 w 1598614"/>
                <a:gd name="connsiteY24" fmla="*/ 80232 h 172939"/>
                <a:gd name="connsiteX25" fmla="*/ 1248433 w 1598614"/>
                <a:gd name="connsiteY25" fmla="*/ 143471 h 172939"/>
                <a:gd name="connsiteX26" fmla="*/ 1347379 w 1598614"/>
                <a:gd name="connsiteY26" fmla="*/ 80232 h 172939"/>
                <a:gd name="connsiteX27" fmla="*/ 1472997 w 1598614"/>
                <a:gd name="connsiteY27" fmla="*/ 0 h 172939"/>
                <a:gd name="connsiteX28" fmla="*/ 1598614 w 1598614"/>
                <a:gd name="connsiteY28" fmla="*/ 80232 h 172939"/>
                <a:gd name="connsiteX29" fmla="*/ 1571942 w 1598614"/>
                <a:gd name="connsiteY29" fmla="*/ 92708 h 172939"/>
                <a:gd name="connsiteX30" fmla="*/ 1472997 w 1598614"/>
                <a:gd name="connsiteY30" fmla="*/ 29469 h 172939"/>
                <a:gd name="connsiteX31" fmla="*/ 1374051 w 1598614"/>
                <a:gd name="connsiteY31" fmla="*/ 92708 h 172939"/>
                <a:gd name="connsiteX32" fmla="*/ 1248648 w 1598614"/>
                <a:gd name="connsiteY32" fmla="*/ 172939 h 17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614" h="172939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AA52F4F-14E6-402F-A196-668B9CA9BC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name="connsiteX0" fmla="*/ 1248648 w 1598829"/>
                <a:gd name="connsiteY0" fmla="*/ 172724 h 172724"/>
                <a:gd name="connsiteX1" fmla="*/ 1123031 w 1598829"/>
                <a:gd name="connsiteY1" fmla="*/ 92492 h 172724"/>
                <a:gd name="connsiteX2" fmla="*/ 1024085 w 1598829"/>
                <a:gd name="connsiteY2" fmla="*/ 29253 h 172724"/>
                <a:gd name="connsiteX3" fmla="*/ 925140 w 1598829"/>
                <a:gd name="connsiteY3" fmla="*/ 92492 h 172724"/>
                <a:gd name="connsiteX4" fmla="*/ 799522 w 1598829"/>
                <a:gd name="connsiteY4" fmla="*/ 172724 h 172724"/>
                <a:gd name="connsiteX5" fmla="*/ 799522 w 1598829"/>
                <a:gd name="connsiteY5" fmla="*/ 172724 h 172724"/>
                <a:gd name="connsiteX6" fmla="*/ 673905 w 1598829"/>
                <a:gd name="connsiteY6" fmla="*/ 92492 h 172724"/>
                <a:gd name="connsiteX7" fmla="*/ 574959 w 1598829"/>
                <a:gd name="connsiteY7" fmla="*/ 29253 h 172724"/>
                <a:gd name="connsiteX8" fmla="*/ 476014 w 1598829"/>
                <a:gd name="connsiteY8" fmla="*/ 92492 h 172724"/>
                <a:gd name="connsiteX9" fmla="*/ 350396 w 1598829"/>
                <a:gd name="connsiteY9" fmla="*/ 172724 h 172724"/>
                <a:gd name="connsiteX10" fmla="*/ 224778 w 1598829"/>
                <a:gd name="connsiteY10" fmla="*/ 92492 h 172724"/>
                <a:gd name="connsiteX11" fmla="*/ 125833 w 1598829"/>
                <a:gd name="connsiteY11" fmla="*/ 29253 h 172724"/>
                <a:gd name="connsiteX12" fmla="*/ 26887 w 1598829"/>
                <a:gd name="connsiteY12" fmla="*/ 92492 h 172724"/>
                <a:gd name="connsiteX13" fmla="*/ 0 w 1598829"/>
                <a:gd name="connsiteY13" fmla="*/ 80232 h 172724"/>
                <a:gd name="connsiteX14" fmla="*/ 125618 w 1598829"/>
                <a:gd name="connsiteY14" fmla="*/ 0 h 172724"/>
                <a:gd name="connsiteX15" fmla="*/ 251235 w 1598829"/>
                <a:gd name="connsiteY15" fmla="*/ 80232 h 172724"/>
                <a:gd name="connsiteX16" fmla="*/ 350181 w 1598829"/>
                <a:gd name="connsiteY16" fmla="*/ 143471 h 172724"/>
                <a:gd name="connsiteX17" fmla="*/ 449126 w 1598829"/>
                <a:gd name="connsiteY17" fmla="*/ 80232 h 172724"/>
                <a:gd name="connsiteX18" fmla="*/ 574744 w 1598829"/>
                <a:gd name="connsiteY18" fmla="*/ 0 h 172724"/>
                <a:gd name="connsiteX19" fmla="*/ 700362 w 1598829"/>
                <a:gd name="connsiteY19" fmla="*/ 80232 h 172724"/>
                <a:gd name="connsiteX20" fmla="*/ 799307 w 1598829"/>
                <a:gd name="connsiteY20" fmla="*/ 143471 h 172724"/>
                <a:gd name="connsiteX21" fmla="*/ 799307 w 1598829"/>
                <a:gd name="connsiteY21" fmla="*/ 143471 h 172724"/>
                <a:gd name="connsiteX22" fmla="*/ 898253 w 1598829"/>
                <a:gd name="connsiteY22" fmla="*/ 80232 h 172724"/>
                <a:gd name="connsiteX23" fmla="*/ 1024085 w 1598829"/>
                <a:gd name="connsiteY23" fmla="*/ 0 h 172724"/>
                <a:gd name="connsiteX24" fmla="*/ 1149703 w 1598829"/>
                <a:gd name="connsiteY24" fmla="*/ 80232 h 172724"/>
                <a:gd name="connsiteX25" fmla="*/ 1248648 w 1598829"/>
                <a:gd name="connsiteY25" fmla="*/ 143471 h 172724"/>
                <a:gd name="connsiteX26" fmla="*/ 1347594 w 1598829"/>
                <a:gd name="connsiteY26" fmla="*/ 80232 h 172724"/>
                <a:gd name="connsiteX27" fmla="*/ 1473212 w 1598829"/>
                <a:gd name="connsiteY27" fmla="*/ 0 h 172724"/>
                <a:gd name="connsiteX28" fmla="*/ 1598829 w 1598829"/>
                <a:gd name="connsiteY28" fmla="*/ 80232 h 172724"/>
                <a:gd name="connsiteX29" fmla="*/ 1572157 w 1598829"/>
                <a:gd name="connsiteY29" fmla="*/ 92492 h 172724"/>
                <a:gd name="connsiteX30" fmla="*/ 1473212 w 1598829"/>
                <a:gd name="connsiteY30" fmla="*/ 29253 h 172724"/>
                <a:gd name="connsiteX31" fmla="*/ 1374266 w 1598829"/>
                <a:gd name="connsiteY31" fmla="*/ 92492 h 172724"/>
                <a:gd name="connsiteX32" fmla="*/ 1248648 w 1598829"/>
                <a:gd name="connsiteY32" fmla="*/ 172724 h 17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829" h="172724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4" name="Oval 23">
            <a:extLst>
              <a:ext uri="{FF2B5EF4-FFF2-40B4-BE49-F238E27FC236}">
                <a16:creationId xmlns:a16="http://schemas.microsoft.com/office/drawing/2014/main" id="{C10FB9CA-E7FA-462C-B537-F1224ED1AC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9820" y="4236107"/>
            <a:ext cx="510988" cy="510988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8469AE7-A75B-4F37-850B-EF5974ABE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9820" y="4236107"/>
            <a:ext cx="510988" cy="510988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8" name="Graphic 4">
            <a:extLst>
              <a:ext uri="{FF2B5EF4-FFF2-40B4-BE49-F238E27FC236}">
                <a16:creationId xmlns:a16="http://schemas.microsoft.com/office/drawing/2014/main" id="{63301095-70B2-49AA-8DA9-A35629AD6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597506" y="4175798"/>
            <a:ext cx="1861486" cy="1861665"/>
            <a:chOff x="5734053" y="3067000"/>
            <a:chExt cx="724484" cy="724549"/>
          </a:xfrm>
          <a:solidFill>
            <a:schemeClr val="bg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218E08C-0BEA-45C2-8C09-4141DDDA0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067000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232F6090-14E0-44C6-B9FC-C91047BCDC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06700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DB9402B-335C-4892-9E7C-C400E95BE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7A4371D-4448-409A-93F3-0C92E3EBDC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80149CB-4B8F-4FD1-AC5E-25670C9EA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92D49A1A-35B0-4620-9D1E-A782A0E978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06700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FF46F08-B1E4-44C1-BD4A-4191D6EAD9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DB16610-3D81-4E5C-850D-5D1245C0DC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12624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E05501B2-83AC-4299-BE5A-8CA16B4089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12624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07CF1B90-3B3A-403E-A94F-8B82945D07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56A1CBA9-4AC1-4C42-9429-3FF31DF282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21318D9B-FD39-402A-ADFA-0E6CC789A7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33FB08F-B346-47C0-A7CD-1DE53E6C0D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12624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893AD6F2-6408-4A8E-9749-CB7388EF3D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715D9D2F-1568-4BE3-A54A-69F52492B0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185393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9AB547A7-0D80-491F-98B4-C6B7CC4FC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185393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7E2693CD-DAF5-4B26-9A2F-17673BF318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A96EEE12-952A-4693-B161-D7071D6010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F4228DCC-1611-4BDC-90AA-231F67EB11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DA163C3C-D3DF-461F-B6A8-90C7C227D1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185393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4D021D29-2980-41C3-AB83-DA93C105BC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AC09C1FA-1A9D-49A7-9D73-8B777140A3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244637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0B8D8CD4-7B9B-48A5-BC59-0CB859354F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244635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224D0A27-A8B0-4020-9399-24127726E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168E8EBA-9F8C-4650-B9BE-38A0A56BCF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A460BB3-2605-4AA2-AE1D-B9FB61EBF2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1E2E38EE-DBBE-4CC1-9498-E7193E1B28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24463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BF191D5C-7D2A-4408-A8F2-389D2360F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08F7193B-B379-4921-9F17-1841D50611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303786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B4C5E53C-6003-4F74-B1CA-C7EA1E4993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30378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B97B2B1-1CF5-46A5-940D-AB8F57F59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783F4F1-D8CE-4453-B79B-AD976E272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6A7A4C9-F24F-4F00-A2FA-29E788A091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EB694A32-59D6-46E3-8CE4-E4C485C2CB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30378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983EBB4C-28FF-41C6-90D6-5F30FC0868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0707659D-8AE9-49B5-AB29-ECC099F495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363031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5C987ECC-9573-46EA-9C4A-7C3CAE3938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36302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4DAF6708-18C2-4082-B024-6CEA32AE0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72CBB5AE-39E2-4D9B-A834-64D31B0032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4592DE98-77BF-4E8E-AEB4-1934207BAE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5AF5D9A0-BA94-4D2B-8479-26C55355B6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363031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2CAA6A8E-7ACF-4EF7-AAD6-734A009DCF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D3DD3695-F212-4BAD-BBB3-EC1F624740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422181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AB1B3ECB-7594-4C5C-B62B-E686C0A89E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4221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5EE54C3C-D9E5-4782-B8F6-058EB2D63E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EAE78EEE-DC43-44E1-AB47-ACB80F94B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847D67EF-1141-4582-866E-FE02FB2360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99ECC931-60A1-4628-A34B-4B68DA3CC2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4221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A587D2BE-3417-44AE-BEEF-57F88CECB4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FCEB2ED3-A08D-4286-B75D-893289F3F3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06700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7C7DB7BB-8173-4377-85B0-032B7BDAB6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93EF69B4-3F48-4509-8BF8-926E23BC1D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C1A86650-1EF5-46E3-885D-96985105A8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47EBBDE2-BD90-481F-A671-34E2186FB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87DAF1CB-838D-4C5C-8FB7-76BF677FEB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64573DA8-D2F3-4644-AC79-83843615C4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12624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41AB53B8-0D5C-44BD-A2A9-ABBF659E1F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12624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29B7FA60-B453-4877-8D47-CA1209DF9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12624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7A6D2414-BCCC-40E8-B990-47642EFE96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12624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B0F37C2B-B7E6-420D-AD39-3AE4A2FBE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12624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F6417E45-D7FC-40B8-AD49-941B28D18C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12624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2A8D1963-0C59-476C-AAFA-A7AF4FF508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18539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6BE777A9-EC29-46FC-AD21-AC7FD89B13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C63BA1CE-93FB-42C7-8381-765E50023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7F30F275-ADC8-4FD1-8B4B-673B37517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DB20529C-F2DD-4607-8DEE-19A9329686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B8029A9A-DFF9-49CE-8CEE-95A6695F39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185391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6822C2EC-B05D-4CE6-9D59-164769D0ED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244634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53A0760F-F576-4A97-94AF-8BBE590844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CA76721C-646A-4910-AD1A-BE6B67767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065D4766-CAEC-4074-A9E2-6110A12389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4F1A0AC6-319D-49D8-A4FB-17A70E8E8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79502B48-2B92-45BF-B9AC-1102B38078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24463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6363AFA7-321F-431C-B2FD-ADCB4D24BD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30378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33EDDE1B-7379-4973-8CFD-F3C737104D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1F20B58A-2DB8-46B2-9E93-9C8C817DC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A5A3EF12-3DA1-4505-A44B-1B9634887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5B08812B-9264-47E7-8EC8-1233869F6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2A29F226-A243-410B-BEE4-EBA9DD76F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30378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9DF57348-F837-475C-A7AA-3C7210041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363028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1E41B89A-9A45-4947-ADB0-940040049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36302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6C1F1525-32BC-46E1-84E6-C2BB88730B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36302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C73A8972-BA44-40C6-B045-83E78C4D4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36302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C196E956-03D1-4F79-826A-A2F5E3DEF1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36302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DA7B07B-EAC8-4FA5-B14F-3ABF8BA7A2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363029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93C28672-FF9E-4FE0-AC47-2FDD26CD75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4221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E347BAB3-EA9C-4ADD-AE5E-28F2E3C538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4221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321920C4-EE31-4F03-A0D5-A280D3F4B1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4221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6EBB3D05-4C78-4F10-8D03-8909DBCFB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42217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FC65F531-84E4-463F-8791-EB6EDFA63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4221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A63BB6A3-D482-43F2-9F5F-20E163CC44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ABDCCD34-EB5D-4194-8A28-1424E98AE4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481330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F058544E-163D-4FFF-9A69-0B3A3F2D66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48133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11041486-0577-4F0E-8DD5-5E20E26729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71D11099-C84E-43AC-9F20-92460E1708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E598FB87-8AFF-4C56-9E2C-776F4641E9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7701E761-16DE-4350-9718-DD81B37FB9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48133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552E747F-E415-4348-A11A-4CABCB64B5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C6472F13-E6DE-4469-9563-F478261B6E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54057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5C72FE15-910B-4622-A14C-AFA2DFCC02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540575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AB8F759-DEFA-4D35-B76E-6D3034FB77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A1BBCEBD-DCE2-4354-B878-49ABEC367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2CBB3A18-0021-403F-8E24-8805829B4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8FDF7AAC-1EC6-4409-90AB-DBB984883D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540575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5B9999E8-7D25-4049-8328-685B556DC6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E77FC8A9-DEAE-424D-B460-12E0F3268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5997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54F9C69A-0DCF-444A-B970-32B4120483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5997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8BD94DDA-54FF-48EE-9DAC-C0EA6F91D4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E18A6989-0132-4CB7-BB68-EEBC4E0806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A1357332-D19F-4C2B-B474-21D5539B90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295C7590-8B80-428C-95A9-638B265425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5997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CA0E8A31-7520-4726-9D96-43BA87407E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9407EEE0-5D8E-4CCC-A91B-0CB523227C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3" y="3658968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3799DFCC-868B-4257-B530-8E8D616CC5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99" y="365896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F7F5EEB5-FE82-45A8-97C4-88460ABAFB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49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CD76E4C7-EB07-499D-9BC3-FF39C8B61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86EFDF8D-E5F7-4EB8-B8DA-3CC7E21D88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5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2CA6506B-EACA-4FB2-81AB-E028F44786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0" y="365896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193E4771-2787-4901-93D8-7E90F3F479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EA31773-15F1-4605-8787-6891ABB21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718118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1302C213-2CD5-4168-9534-111E6E81A8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71811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B9B36C24-2336-41FD-BAC4-6CD69DFD55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CA3AFAFE-D376-4A7B-928B-833531472D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6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7C685A00-A4F7-4250-BAAA-70978DADE4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E52682F3-EDD5-4BDC-BB19-A4540873A8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71811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2C5E1880-CFBA-4547-9C23-6D2C433048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439AAF4F-2AAD-4A02-A7FA-FE28D5286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7" y="3777362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05614144-9309-41ED-8E05-839A6EEFF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1" y="377736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24324D6F-A81D-45F2-BA36-C53F1AB0C6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3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6B00668D-07BC-47CF-9D1E-F94EC7C56F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701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BCF78A89-29F2-4973-8463-DF3C57EFB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54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F5BCB645-FB02-40FC-99A4-06CA3F1B28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102" y="377736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F6115A3A-2FBE-4633-A426-37D05BC071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50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AEFD8D2F-B95A-4C0A-AE85-53171B29F5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481330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4DD4F397-1F35-4E06-8EC1-8F58C51912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B031E5E0-C77D-49F7-ADF2-258D23052D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F044DE9-FE64-4C30-8191-7E1547880C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9B18BCEB-85ED-4077-ACB7-FEB2F6443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0C0927E-2CCF-4F8E-8A54-22B8A93C97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37" y="348132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D0C3350E-04F5-4FED-9991-4DD964E099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54057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F43D0338-A6C9-4866-8D0C-072664518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5405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40EA171B-27E2-4100-9D5F-123CF6E7F9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54058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22FD540C-F3DF-40F5-B2BE-BBD113EF43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54058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57768D93-FAD4-4236-969B-B8EE8E88F3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5405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0F5E0490-21C2-4EF6-950D-38814F32C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37" y="3540588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8E981C9B-710F-4034-AE82-28B1B07245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59973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CC62C2CC-DBAE-4877-8F55-02FE00AE8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D8F57D8B-1988-441F-9DAE-A525DA5E9D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6715F028-3A13-4D5F-86C4-74C0AD81D6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DC6C9B50-47B3-44E7-B897-43D010A18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59973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F3F602F0-702E-4D5F-A4FC-0E602C02B9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37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9F379870-B34C-4DFC-9F0A-BDAB8C89FE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6589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641092AC-FED1-4D1D-B57C-0AC883CA95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EA8A0B5E-5BB1-46AF-AC31-7D3756F354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1C519384-2192-432B-B768-64B4BC2DA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13C77A9D-44F0-4289-A611-D8AF813570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0A54AEDC-E418-4E02-A713-6CE30C0CDD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41" y="36589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24FECFE3-9F31-47B0-B17F-CF2A1CEE85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9" y="371813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68167DF4-8B16-419B-B7BA-2FD5FF6CC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50" y="37181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A543D24F-44C0-4DDF-A30E-8C8407548F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5" y="37181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63DEAE3C-3931-41EE-B4A1-F9385602BE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5" y="37181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B11945CD-32F6-4C09-82AF-551051231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92" y="371812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9109F44F-512F-4792-AED2-ECA80DDE16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40" y="37181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29B9E19B-BC56-46F2-BFFF-1688CEA55A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777375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F573BDDE-4AED-43FB-B8D1-B5F3708931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50" y="377737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EFFDA684-6DFF-4629-830E-6F2ACAB8C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6" y="377737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92E23250-6349-4726-AF61-08A57B3A2E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55" y="377735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8536AAE6-5497-4B0A-9C9F-4EAA1BB322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314" y="377745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52B72898-B9DE-4574-BB20-0C317954D4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01501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e 13">
            <a:extLst>
              <a:ext uri="{FF2B5EF4-FFF2-40B4-BE49-F238E27FC236}">
                <a16:creationId xmlns:a16="http://schemas.microsoft.com/office/drawing/2014/main" id="{3AD88EBC-41A2-239C-5411-1A91134ADF0E}"/>
              </a:ext>
            </a:extLst>
          </p:cNvPr>
          <p:cNvGrpSpPr/>
          <p:nvPr/>
        </p:nvGrpSpPr>
        <p:grpSpPr>
          <a:xfrm>
            <a:off x="-1" y="185057"/>
            <a:ext cx="12192001" cy="6672943"/>
            <a:chOff x="-119743" y="185057"/>
            <a:chExt cx="12583886" cy="6672943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1" name="Rektangel: afrundede hjørner 10">
              <a:extLst>
                <a:ext uri="{FF2B5EF4-FFF2-40B4-BE49-F238E27FC236}">
                  <a16:creationId xmlns:a16="http://schemas.microsoft.com/office/drawing/2014/main" id="{0BDE865A-32FB-B89C-558F-5C43E259E3D5}"/>
                </a:ext>
              </a:extLst>
            </p:cNvPr>
            <p:cNvSpPr/>
            <p:nvPr/>
          </p:nvSpPr>
          <p:spPr>
            <a:xfrm>
              <a:off x="9468" y="185057"/>
              <a:ext cx="2117913" cy="125185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5AD9DC58-7BB8-D689-369E-2D888E244C90}"/>
                </a:ext>
              </a:extLst>
            </p:cNvPr>
            <p:cNvSpPr/>
            <p:nvPr/>
          </p:nvSpPr>
          <p:spPr>
            <a:xfrm>
              <a:off x="-119743" y="1132114"/>
              <a:ext cx="12583886" cy="572588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</p:grpSp>
      <p:sp>
        <p:nvSpPr>
          <p:cNvPr id="6" name="Tekstfelt 5">
            <a:extLst>
              <a:ext uri="{FF2B5EF4-FFF2-40B4-BE49-F238E27FC236}">
                <a16:creationId xmlns:a16="http://schemas.microsoft.com/office/drawing/2014/main" id="{60171C99-5C7D-93EE-C7BE-E6B222C16CB5}"/>
              </a:ext>
            </a:extLst>
          </p:cNvPr>
          <p:cNvSpPr txBox="1"/>
          <p:nvPr/>
        </p:nvSpPr>
        <p:spPr>
          <a:xfrm>
            <a:off x="272143" y="337457"/>
            <a:ext cx="19703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Indledning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12DFB995-787C-0725-E63B-29F739899634}"/>
              </a:ext>
            </a:extLst>
          </p:cNvPr>
          <p:cNvSpPr txBox="1"/>
          <p:nvPr/>
        </p:nvSpPr>
        <p:spPr>
          <a:xfrm>
            <a:off x="2514599" y="348343"/>
            <a:ext cx="2307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Fokus arbejde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DCDE08D5-9BEB-AF16-5513-8FCE9E79D232}"/>
              </a:ext>
            </a:extLst>
          </p:cNvPr>
          <p:cNvSpPr txBox="1"/>
          <p:nvPr/>
        </p:nvSpPr>
        <p:spPr>
          <a:xfrm>
            <a:off x="5094512" y="335225"/>
            <a:ext cx="1110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Pause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D24D22A5-491B-4ACD-A342-21D581D4C983}"/>
              </a:ext>
            </a:extLst>
          </p:cNvPr>
          <p:cNvSpPr txBox="1"/>
          <p:nvPr/>
        </p:nvSpPr>
        <p:spPr>
          <a:xfrm>
            <a:off x="6476999" y="335224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Gruppe arbejde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75FAB449-FD30-8954-E8AF-03C6DA4EF90E}"/>
              </a:ext>
            </a:extLst>
          </p:cNvPr>
          <p:cNvSpPr txBox="1"/>
          <p:nvPr/>
        </p:nvSpPr>
        <p:spPr>
          <a:xfrm>
            <a:off x="9187541" y="348343"/>
            <a:ext cx="1970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Evaluering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B223EBF0-7493-7DE3-3E01-D537C8AA3DE3}"/>
              </a:ext>
            </a:extLst>
          </p:cNvPr>
          <p:cNvSpPr txBox="1"/>
          <p:nvPr/>
        </p:nvSpPr>
        <p:spPr>
          <a:xfrm>
            <a:off x="805542" y="1904999"/>
            <a:ext cx="4288969" cy="4075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b="1" dirty="0"/>
              <a:t>Dagens plan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3600" b="1" dirty="0"/>
              <a:t>Fokus arbejde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3600" b="1" dirty="0"/>
              <a:t>Pause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3600" b="1" dirty="0"/>
              <a:t>Gruppe arbejde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3600" b="1" dirty="0"/>
              <a:t>Evaluering  </a:t>
            </a:r>
            <a:endParaRPr lang="da-DK" sz="2800" b="1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1D260B6E-5372-45C5-EC0E-DD90F40D99D2}"/>
              </a:ext>
            </a:extLst>
          </p:cNvPr>
          <p:cNvSpPr txBox="1"/>
          <p:nvPr/>
        </p:nvSpPr>
        <p:spPr>
          <a:xfrm>
            <a:off x="7097491" y="1904999"/>
            <a:ext cx="4288969" cy="3908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b="1" dirty="0"/>
              <a:t>Dagens Mål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3600" b="1"/>
              <a:t>Social mål 1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3600" b="1" dirty="0"/>
              <a:t>Fagligt mål 1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3600" b="1" dirty="0"/>
              <a:t>Fagligt mål 2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da-DK" sz="2800" b="1" dirty="0"/>
          </a:p>
        </p:txBody>
      </p:sp>
    </p:spTree>
    <p:extLst>
      <p:ext uri="{BB962C8B-B14F-4D97-AF65-F5344CB8AC3E}">
        <p14:creationId xmlns:p14="http://schemas.microsoft.com/office/powerpoint/2010/main" val="13011428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1DBD57-7A77-D9A2-D8A5-8CB2C25DCA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e 1">
            <a:extLst>
              <a:ext uri="{FF2B5EF4-FFF2-40B4-BE49-F238E27FC236}">
                <a16:creationId xmlns:a16="http://schemas.microsoft.com/office/drawing/2014/main" id="{7406C141-9CB4-1957-6BA2-670CD0F20DF9}"/>
              </a:ext>
            </a:extLst>
          </p:cNvPr>
          <p:cNvGrpSpPr/>
          <p:nvPr/>
        </p:nvGrpSpPr>
        <p:grpSpPr>
          <a:xfrm>
            <a:off x="-119743" y="184079"/>
            <a:ext cx="12583886" cy="6673921"/>
            <a:chOff x="-119743" y="184079"/>
            <a:chExt cx="12583886" cy="6673921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11" name="Rektangel: afrundede hjørner 10">
              <a:extLst>
                <a:ext uri="{FF2B5EF4-FFF2-40B4-BE49-F238E27FC236}">
                  <a16:creationId xmlns:a16="http://schemas.microsoft.com/office/drawing/2014/main" id="{C3E7CBF2-F5F9-640B-B144-92E678030E69}"/>
                </a:ext>
              </a:extLst>
            </p:cNvPr>
            <p:cNvSpPr/>
            <p:nvPr/>
          </p:nvSpPr>
          <p:spPr>
            <a:xfrm>
              <a:off x="2378528" y="184079"/>
              <a:ext cx="2498271" cy="125185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2DD99209-C002-AC18-E18C-A0C4B154E122}"/>
                </a:ext>
              </a:extLst>
            </p:cNvPr>
            <p:cNvSpPr/>
            <p:nvPr/>
          </p:nvSpPr>
          <p:spPr>
            <a:xfrm>
              <a:off x="-119743" y="1132114"/>
              <a:ext cx="12583886" cy="572588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</p:grpSp>
      <p:sp>
        <p:nvSpPr>
          <p:cNvPr id="6" name="Tekstfelt 5">
            <a:extLst>
              <a:ext uri="{FF2B5EF4-FFF2-40B4-BE49-F238E27FC236}">
                <a16:creationId xmlns:a16="http://schemas.microsoft.com/office/drawing/2014/main" id="{67E43367-867B-0245-AFB9-ADDF4AE0CB64}"/>
              </a:ext>
            </a:extLst>
          </p:cNvPr>
          <p:cNvSpPr txBox="1"/>
          <p:nvPr/>
        </p:nvSpPr>
        <p:spPr>
          <a:xfrm>
            <a:off x="272143" y="337457"/>
            <a:ext cx="19703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Indledning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74541553-605C-1AEE-A761-EAED6683D7A4}"/>
              </a:ext>
            </a:extLst>
          </p:cNvPr>
          <p:cNvSpPr txBox="1"/>
          <p:nvPr/>
        </p:nvSpPr>
        <p:spPr>
          <a:xfrm>
            <a:off x="2514599" y="348343"/>
            <a:ext cx="2307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Fokus arbejde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D9E903EA-8452-092C-5928-A86E5AFDBDD4}"/>
              </a:ext>
            </a:extLst>
          </p:cNvPr>
          <p:cNvSpPr txBox="1"/>
          <p:nvPr/>
        </p:nvSpPr>
        <p:spPr>
          <a:xfrm>
            <a:off x="5094512" y="335225"/>
            <a:ext cx="1110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Pause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142D6F8E-0CB6-3B79-DBD3-6F080862AE4D}"/>
              </a:ext>
            </a:extLst>
          </p:cNvPr>
          <p:cNvSpPr txBox="1"/>
          <p:nvPr/>
        </p:nvSpPr>
        <p:spPr>
          <a:xfrm>
            <a:off x="6476999" y="335224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Gruppe arbejde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150A2757-8367-096E-F2A9-2BDF0A53AF44}"/>
              </a:ext>
            </a:extLst>
          </p:cNvPr>
          <p:cNvSpPr txBox="1"/>
          <p:nvPr/>
        </p:nvSpPr>
        <p:spPr>
          <a:xfrm>
            <a:off x="9187541" y="348343"/>
            <a:ext cx="1970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Evaluering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5FE41ED3-E0C7-7334-FB52-2EC781A3C845}"/>
              </a:ext>
            </a:extLst>
          </p:cNvPr>
          <p:cNvSpPr/>
          <p:nvPr/>
        </p:nvSpPr>
        <p:spPr>
          <a:xfrm>
            <a:off x="-119743" y="5943600"/>
            <a:ext cx="12583886" cy="1034143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a-DK" dirty="0"/>
              <a:t>Hvor hvem hvad</a:t>
            </a:r>
          </a:p>
        </p:txBody>
      </p:sp>
    </p:spTree>
    <p:extLst>
      <p:ext uri="{BB962C8B-B14F-4D97-AF65-F5344CB8AC3E}">
        <p14:creationId xmlns:p14="http://schemas.microsoft.com/office/powerpoint/2010/main" val="32243730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387DB2-4D6E-9C38-4988-F42B4CD23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e 1">
            <a:extLst>
              <a:ext uri="{FF2B5EF4-FFF2-40B4-BE49-F238E27FC236}">
                <a16:creationId xmlns:a16="http://schemas.microsoft.com/office/drawing/2014/main" id="{40B6B445-27B4-86F9-2C35-F418EBAC47AB}"/>
              </a:ext>
            </a:extLst>
          </p:cNvPr>
          <p:cNvGrpSpPr/>
          <p:nvPr/>
        </p:nvGrpSpPr>
        <p:grpSpPr>
          <a:xfrm>
            <a:off x="-119743" y="170960"/>
            <a:ext cx="12583886" cy="6687040"/>
            <a:chOff x="-119743" y="170960"/>
            <a:chExt cx="12583886" cy="6687040"/>
          </a:xfrm>
          <a:solidFill>
            <a:srgbClr val="FFCC66"/>
          </a:solidFill>
        </p:grpSpPr>
        <p:sp>
          <p:nvSpPr>
            <p:cNvPr id="11" name="Rektangel: afrundede hjørner 10">
              <a:extLst>
                <a:ext uri="{FF2B5EF4-FFF2-40B4-BE49-F238E27FC236}">
                  <a16:creationId xmlns:a16="http://schemas.microsoft.com/office/drawing/2014/main" id="{7241B827-49E6-EE5F-6955-CF2A9635D31F}"/>
                </a:ext>
              </a:extLst>
            </p:cNvPr>
            <p:cNvSpPr/>
            <p:nvPr/>
          </p:nvSpPr>
          <p:spPr>
            <a:xfrm>
              <a:off x="4940740" y="170960"/>
              <a:ext cx="1367531" cy="125185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EF71BCF8-2BC7-D43A-8CE4-EE98B3AEE77C}"/>
                </a:ext>
              </a:extLst>
            </p:cNvPr>
            <p:cNvSpPr/>
            <p:nvPr/>
          </p:nvSpPr>
          <p:spPr>
            <a:xfrm>
              <a:off x="-119743" y="1132114"/>
              <a:ext cx="12583886" cy="572588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</p:grpSp>
      <p:sp>
        <p:nvSpPr>
          <p:cNvPr id="6" name="Tekstfelt 5">
            <a:extLst>
              <a:ext uri="{FF2B5EF4-FFF2-40B4-BE49-F238E27FC236}">
                <a16:creationId xmlns:a16="http://schemas.microsoft.com/office/drawing/2014/main" id="{0ACA5B60-9E16-AC7A-BBCD-D7B5F67D4FCD}"/>
              </a:ext>
            </a:extLst>
          </p:cNvPr>
          <p:cNvSpPr txBox="1"/>
          <p:nvPr/>
        </p:nvSpPr>
        <p:spPr>
          <a:xfrm>
            <a:off x="272143" y="337457"/>
            <a:ext cx="19703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Indledning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46297C5C-531C-C10B-4B4D-FFF1D13FE80E}"/>
              </a:ext>
            </a:extLst>
          </p:cNvPr>
          <p:cNvSpPr txBox="1"/>
          <p:nvPr/>
        </p:nvSpPr>
        <p:spPr>
          <a:xfrm>
            <a:off x="2514599" y="348343"/>
            <a:ext cx="2307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Fokus arbejde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EAC4E998-139B-CE0B-91A6-9FA28BAB77E7}"/>
              </a:ext>
            </a:extLst>
          </p:cNvPr>
          <p:cNvSpPr txBox="1"/>
          <p:nvPr/>
        </p:nvSpPr>
        <p:spPr>
          <a:xfrm>
            <a:off x="5094512" y="335225"/>
            <a:ext cx="1110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Pause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FAC5B900-5244-8EB5-4328-D39E84361200}"/>
              </a:ext>
            </a:extLst>
          </p:cNvPr>
          <p:cNvSpPr txBox="1"/>
          <p:nvPr/>
        </p:nvSpPr>
        <p:spPr>
          <a:xfrm>
            <a:off x="6476999" y="335224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Gruppe arbejde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30A2D289-649E-0E77-FC8E-6E54B7844EC7}"/>
              </a:ext>
            </a:extLst>
          </p:cNvPr>
          <p:cNvSpPr txBox="1"/>
          <p:nvPr/>
        </p:nvSpPr>
        <p:spPr>
          <a:xfrm>
            <a:off x="9187541" y="348343"/>
            <a:ext cx="1970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Evaluering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D623D908-B397-1DF9-4062-2B439BDBFB7C}"/>
              </a:ext>
            </a:extLst>
          </p:cNvPr>
          <p:cNvSpPr/>
          <p:nvPr/>
        </p:nvSpPr>
        <p:spPr>
          <a:xfrm>
            <a:off x="-119743" y="5943600"/>
            <a:ext cx="12583886" cy="1034143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a-DK" dirty="0"/>
              <a:t>Hvor hvem hvad</a:t>
            </a:r>
          </a:p>
        </p:txBody>
      </p:sp>
    </p:spTree>
    <p:extLst>
      <p:ext uri="{BB962C8B-B14F-4D97-AF65-F5344CB8AC3E}">
        <p14:creationId xmlns:p14="http://schemas.microsoft.com/office/powerpoint/2010/main" val="7499406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F9060D-ADFB-4252-0811-6C986DFEFC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e 1">
            <a:extLst>
              <a:ext uri="{FF2B5EF4-FFF2-40B4-BE49-F238E27FC236}">
                <a16:creationId xmlns:a16="http://schemas.microsoft.com/office/drawing/2014/main" id="{A7904562-91AC-D3C1-1B0A-621D58BA8496}"/>
              </a:ext>
            </a:extLst>
          </p:cNvPr>
          <p:cNvGrpSpPr/>
          <p:nvPr/>
        </p:nvGrpSpPr>
        <p:grpSpPr>
          <a:xfrm>
            <a:off x="-119743" y="170960"/>
            <a:ext cx="12583886" cy="6687040"/>
            <a:chOff x="-119743" y="170960"/>
            <a:chExt cx="12583886" cy="6687040"/>
          </a:xfrm>
          <a:solidFill>
            <a:schemeClr val="accent2">
              <a:lumMod val="75000"/>
            </a:schemeClr>
          </a:solidFill>
        </p:grpSpPr>
        <p:sp>
          <p:nvSpPr>
            <p:cNvPr id="11" name="Rektangel: afrundede hjørner 10">
              <a:extLst>
                <a:ext uri="{FF2B5EF4-FFF2-40B4-BE49-F238E27FC236}">
                  <a16:creationId xmlns:a16="http://schemas.microsoft.com/office/drawing/2014/main" id="{0FBFC96C-2EC3-75AF-5330-AD72BD16B2EB}"/>
                </a:ext>
              </a:extLst>
            </p:cNvPr>
            <p:cNvSpPr/>
            <p:nvPr/>
          </p:nvSpPr>
          <p:spPr>
            <a:xfrm>
              <a:off x="6313619" y="170960"/>
              <a:ext cx="2732409" cy="125185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448073B9-418A-4B69-DD94-6FE46CA14B0E}"/>
                </a:ext>
              </a:extLst>
            </p:cNvPr>
            <p:cNvSpPr/>
            <p:nvPr/>
          </p:nvSpPr>
          <p:spPr>
            <a:xfrm>
              <a:off x="-119743" y="1132114"/>
              <a:ext cx="12583886" cy="572588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</p:grpSp>
      <p:sp>
        <p:nvSpPr>
          <p:cNvPr id="6" name="Tekstfelt 5">
            <a:extLst>
              <a:ext uri="{FF2B5EF4-FFF2-40B4-BE49-F238E27FC236}">
                <a16:creationId xmlns:a16="http://schemas.microsoft.com/office/drawing/2014/main" id="{24121735-6A76-E65C-5EDA-DBCE0E2663AD}"/>
              </a:ext>
            </a:extLst>
          </p:cNvPr>
          <p:cNvSpPr txBox="1"/>
          <p:nvPr/>
        </p:nvSpPr>
        <p:spPr>
          <a:xfrm>
            <a:off x="272143" y="337457"/>
            <a:ext cx="19703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Indledning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CB0FC8DE-745E-63A1-BD6C-704A0BFED852}"/>
              </a:ext>
            </a:extLst>
          </p:cNvPr>
          <p:cNvSpPr txBox="1"/>
          <p:nvPr/>
        </p:nvSpPr>
        <p:spPr>
          <a:xfrm>
            <a:off x="2514599" y="348343"/>
            <a:ext cx="2307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Fokus arbejde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DF2F7DB9-910F-D9CD-3485-1467F6E0FBAA}"/>
              </a:ext>
            </a:extLst>
          </p:cNvPr>
          <p:cNvSpPr txBox="1"/>
          <p:nvPr/>
        </p:nvSpPr>
        <p:spPr>
          <a:xfrm>
            <a:off x="5094512" y="335225"/>
            <a:ext cx="1110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Pause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BF6BE403-2491-8CCA-11B1-97FF3479FEA7}"/>
              </a:ext>
            </a:extLst>
          </p:cNvPr>
          <p:cNvSpPr txBox="1"/>
          <p:nvPr/>
        </p:nvSpPr>
        <p:spPr>
          <a:xfrm>
            <a:off x="6476999" y="335224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Gruppe arbejde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CB3AED0E-47C5-9CF7-3440-7A88EF236260}"/>
              </a:ext>
            </a:extLst>
          </p:cNvPr>
          <p:cNvSpPr txBox="1"/>
          <p:nvPr/>
        </p:nvSpPr>
        <p:spPr>
          <a:xfrm>
            <a:off x="9187541" y="348343"/>
            <a:ext cx="1970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Evaluering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D360D386-B570-92A6-495C-BFAB7F7687E8}"/>
              </a:ext>
            </a:extLst>
          </p:cNvPr>
          <p:cNvSpPr/>
          <p:nvPr/>
        </p:nvSpPr>
        <p:spPr>
          <a:xfrm>
            <a:off x="-119743" y="5943600"/>
            <a:ext cx="12583886" cy="1034143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a-DK" dirty="0"/>
              <a:t>Hvor hvem hvad</a:t>
            </a:r>
          </a:p>
        </p:txBody>
      </p:sp>
    </p:spTree>
    <p:extLst>
      <p:ext uri="{BB962C8B-B14F-4D97-AF65-F5344CB8AC3E}">
        <p14:creationId xmlns:p14="http://schemas.microsoft.com/office/powerpoint/2010/main" val="24176015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16C40F-62A7-B823-0005-8AACD8F36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e 1">
            <a:extLst>
              <a:ext uri="{FF2B5EF4-FFF2-40B4-BE49-F238E27FC236}">
                <a16:creationId xmlns:a16="http://schemas.microsoft.com/office/drawing/2014/main" id="{B9DF5775-E8D0-D96D-BE3F-13EECA2A09A5}"/>
              </a:ext>
            </a:extLst>
          </p:cNvPr>
          <p:cNvGrpSpPr/>
          <p:nvPr/>
        </p:nvGrpSpPr>
        <p:grpSpPr>
          <a:xfrm>
            <a:off x="-119743" y="184079"/>
            <a:ext cx="12583886" cy="6673921"/>
            <a:chOff x="-119743" y="184079"/>
            <a:chExt cx="12583886" cy="6673921"/>
          </a:xfrm>
        </p:grpSpPr>
        <p:sp>
          <p:nvSpPr>
            <p:cNvPr id="11" name="Rektangel: afrundede hjørner 10">
              <a:extLst>
                <a:ext uri="{FF2B5EF4-FFF2-40B4-BE49-F238E27FC236}">
                  <a16:creationId xmlns:a16="http://schemas.microsoft.com/office/drawing/2014/main" id="{6A37B8DD-E482-C015-0D23-188DF5CFCDC5}"/>
                </a:ext>
              </a:extLst>
            </p:cNvPr>
            <p:cNvSpPr/>
            <p:nvPr/>
          </p:nvSpPr>
          <p:spPr>
            <a:xfrm>
              <a:off x="9056911" y="184079"/>
              <a:ext cx="1988391" cy="1251857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B7CD7DA8-4E88-25C8-0589-F223F7BA7113}"/>
                </a:ext>
              </a:extLst>
            </p:cNvPr>
            <p:cNvSpPr/>
            <p:nvPr/>
          </p:nvSpPr>
          <p:spPr>
            <a:xfrm>
              <a:off x="-119743" y="1132114"/>
              <a:ext cx="12583886" cy="572588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</p:grpSp>
      <p:sp>
        <p:nvSpPr>
          <p:cNvPr id="6" name="Tekstfelt 5">
            <a:extLst>
              <a:ext uri="{FF2B5EF4-FFF2-40B4-BE49-F238E27FC236}">
                <a16:creationId xmlns:a16="http://schemas.microsoft.com/office/drawing/2014/main" id="{B8ECD021-DE49-25BD-A64A-DAD556AA5F1E}"/>
              </a:ext>
            </a:extLst>
          </p:cNvPr>
          <p:cNvSpPr txBox="1"/>
          <p:nvPr/>
        </p:nvSpPr>
        <p:spPr>
          <a:xfrm>
            <a:off x="272143" y="337457"/>
            <a:ext cx="19703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Indledning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54D9F807-6AEA-F0B6-7605-59F79D251D96}"/>
              </a:ext>
            </a:extLst>
          </p:cNvPr>
          <p:cNvSpPr txBox="1"/>
          <p:nvPr/>
        </p:nvSpPr>
        <p:spPr>
          <a:xfrm>
            <a:off x="2514599" y="348343"/>
            <a:ext cx="2307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Fokus arbejde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5E7B1BA6-3AAA-1595-DA17-71955F202BEC}"/>
              </a:ext>
            </a:extLst>
          </p:cNvPr>
          <p:cNvSpPr txBox="1"/>
          <p:nvPr/>
        </p:nvSpPr>
        <p:spPr>
          <a:xfrm>
            <a:off x="5094512" y="335225"/>
            <a:ext cx="1110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Pause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6B734944-A290-FC3D-FF52-8FB2859F3E07}"/>
              </a:ext>
            </a:extLst>
          </p:cNvPr>
          <p:cNvSpPr txBox="1"/>
          <p:nvPr/>
        </p:nvSpPr>
        <p:spPr>
          <a:xfrm>
            <a:off x="6476999" y="335224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Gruppe arbejde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64225FBF-985F-44FE-7C97-0A11EC1A18C8}"/>
              </a:ext>
            </a:extLst>
          </p:cNvPr>
          <p:cNvSpPr txBox="1"/>
          <p:nvPr/>
        </p:nvSpPr>
        <p:spPr>
          <a:xfrm>
            <a:off x="9187541" y="348343"/>
            <a:ext cx="1970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Evaluering</a:t>
            </a:r>
          </a:p>
        </p:txBody>
      </p:sp>
    </p:spTree>
    <p:extLst>
      <p:ext uri="{BB962C8B-B14F-4D97-AF65-F5344CB8AC3E}">
        <p14:creationId xmlns:p14="http://schemas.microsoft.com/office/powerpoint/2010/main" val="12818378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826446-DE84-6729-9F40-AE4B00164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Noter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CB7E089-155F-1E8A-9C2F-F81AC7255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Distance i tabs 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6C2CD4B5-B3D9-5083-B04B-59FDEDC33823}"/>
              </a:ext>
            </a:extLst>
          </p:cNvPr>
          <p:cNvSpPr/>
          <p:nvPr/>
        </p:nvSpPr>
        <p:spPr>
          <a:xfrm>
            <a:off x="3505669" y="1551703"/>
            <a:ext cx="272142" cy="1034143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25565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14083</TotalTime>
  <Words>73</Words>
  <Application>Microsoft Office PowerPoint</Application>
  <PresentationFormat>Widescreen</PresentationFormat>
  <Paragraphs>42</Paragraphs>
  <Slides>7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2" baseType="lpstr">
      <vt:lpstr>ADLaM Display</vt:lpstr>
      <vt:lpstr>Aptos</vt:lpstr>
      <vt:lpstr>Aptos Display</vt:lpstr>
      <vt:lpstr>Arial</vt:lpstr>
      <vt:lpstr>Office-tema</vt:lpstr>
      <vt:lpstr>Indsæt fag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Noter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Nicholas James von Humboldt-Scotland</dc:creator>
  <cp:lastModifiedBy>Nicholas James von Humboldt-Scotland</cp:lastModifiedBy>
  <cp:revision>1</cp:revision>
  <dcterms:created xsi:type="dcterms:W3CDTF">2025-09-29T12:19:05Z</dcterms:created>
  <dcterms:modified xsi:type="dcterms:W3CDTF">2025-11-12T08:54:25Z</dcterms:modified>
</cp:coreProperties>
</file>